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5"/>
  </p:sldMasterIdLst>
  <p:notesMasterIdLst>
    <p:notesMasterId r:id="rId24"/>
  </p:notesMasterIdLst>
  <p:handoutMasterIdLst>
    <p:handoutMasterId r:id="rId25"/>
  </p:handoutMasterIdLst>
  <p:sldIdLst>
    <p:sldId id="406" r:id="rId6"/>
    <p:sldId id="392" r:id="rId7"/>
    <p:sldId id="385" r:id="rId8"/>
    <p:sldId id="370" r:id="rId9"/>
    <p:sldId id="362" r:id="rId10"/>
    <p:sldId id="410" r:id="rId11"/>
    <p:sldId id="411" r:id="rId12"/>
    <p:sldId id="413" r:id="rId13"/>
    <p:sldId id="415" r:id="rId14"/>
    <p:sldId id="417" r:id="rId15"/>
    <p:sldId id="419" r:id="rId16"/>
    <p:sldId id="421" r:id="rId17"/>
    <p:sldId id="420" r:id="rId18"/>
    <p:sldId id="373" r:id="rId19"/>
    <p:sldId id="407" r:id="rId20"/>
    <p:sldId id="369" r:id="rId21"/>
    <p:sldId id="422" r:id="rId22"/>
    <p:sldId id="380" r:id="rId23"/>
  </p:sldIdLst>
  <p:sldSz cx="12192000" cy="6858000"/>
  <p:notesSz cx="6858000" cy="9144000"/>
  <p:embeddedFontLst>
    <p:embeddedFont>
      <p:font typeface="맑은 고딕" panose="020B0503020000020004" pitchFamily="34" charset="-127"/>
      <p:regular r:id="rId26"/>
      <p:bold r:id="rId27"/>
    </p:embeddedFont>
    <p:embeddedFont>
      <p:font typeface="Poppins" panose="00000500000000000000" pitchFamily="2" charset="0"/>
      <p:regular r:id="rId28"/>
      <p:bold r:id="rId29"/>
      <p:italic r:id="rId30"/>
      <p:boldItalic r:id="rId3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2EA"/>
    <a:srgbClr val="003263"/>
    <a:srgbClr val="D7BA74"/>
    <a:srgbClr val="2329F0"/>
    <a:srgbClr val="2657F4"/>
    <a:srgbClr val="000000"/>
    <a:srgbClr val="29324E"/>
    <a:srgbClr val="E3DBD6"/>
    <a:srgbClr val="2F2F2D"/>
    <a:srgbClr val="F9F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3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6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C31051-EF1C-4EE2-A9BD-40F81CDE5450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1C685A2A-1295-4941-97FF-7D2D7D123BC2}" type="pres">
      <dgm:prSet presAssocID="{55C31051-EF1C-4EE2-A9BD-40F81CDE5450}" presName="Name0" presStyleCnt="0">
        <dgm:presLayoutVars>
          <dgm:chMax val="7"/>
          <dgm:chPref val="7"/>
          <dgm:dir/>
        </dgm:presLayoutVars>
      </dgm:prSet>
      <dgm:spPr/>
    </dgm:pt>
    <dgm:pt modelId="{78560D6A-F68F-401B-8D13-77358D897636}" type="pres">
      <dgm:prSet presAssocID="{55C31051-EF1C-4EE2-A9BD-40F81CDE5450}" presName="Name1" presStyleCnt="0"/>
      <dgm:spPr/>
    </dgm:pt>
  </dgm:ptLst>
  <dgm:cxnLst>
    <dgm:cxn modelId="{6F721722-A4F5-4F2B-B118-0C794CFBCFB0}" type="presOf" srcId="{55C31051-EF1C-4EE2-A9BD-40F81CDE5450}" destId="{1C685A2A-1295-4941-97FF-7D2D7D123BC2}" srcOrd="0" destOrd="0" presId="urn:microsoft.com/office/officeart/2008/layout/CircularPictureCallout"/>
    <dgm:cxn modelId="{F4DECD01-4F8E-4E4D-A42B-B0674E4FBA7C}" type="presParOf" srcId="{1C685A2A-1295-4941-97FF-7D2D7D123BC2}" destId="{78560D6A-F68F-401B-8D13-77358D897636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C50D61-4358-4EE4-80F0-1862F61D534E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NZ"/>
        </a:p>
      </dgm:t>
    </dgm:pt>
    <dgm:pt modelId="{3E212FAC-8B45-47BC-B47B-DEF0A252A440}">
      <dgm:prSet phldrT="[Text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Domicile and overseas assets</a:t>
          </a:r>
          <a:endParaRPr lang="en-NZ" dirty="0"/>
        </a:p>
      </dgm:t>
    </dgm:pt>
    <dgm:pt modelId="{58B6E461-0E83-4107-8D22-5A41253FD6CA}" type="sibTrans" cxnId="{DAF6160D-E112-4B26-90E5-6DC1A93330BB}">
      <dgm:prSet/>
      <dgm:spPr/>
      <dgm:t>
        <a:bodyPr/>
        <a:lstStyle/>
        <a:p>
          <a:endParaRPr lang="en-NZ"/>
        </a:p>
      </dgm:t>
    </dgm:pt>
    <dgm:pt modelId="{BB13E98C-C694-42B9-85ED-EBFFE2E36C05}" type="parTrans" cxnId="{DAF6160D-E112-4B26-90E5-6DC1A93330BB}">
      <dgm:prSet/>
      <dgm:spPr/>
      <dgm:t>
        <a:bodyPr/>
        <a:lstStyle/>
        <a:p>
          <a:endParaRPr lang="en-NZ"/>
        </a:p>
      </dgm:t>
    </dgm:pt>
    <dgm:pt modelId="{F89036D0-A46A-4D7D-B72B-AFD81C4B8BA8}">
      <dgm:prSet phldrT="[Text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Marriage</a:t>
          </a:r>
          <a:endParaRPr lang="en-NZ" dirty="0"/>
        </a:p>
      </dgm:t>
    </dgm:pt>
    <dgm:pt modelId="{18EC4D43-A8C9-4099-AB23-AF0281CC0340}" type="sibTrans" cxnId="{21B5D1A5-A736-4A47-A36F-9E9BE6C575D3}">
      <dgm:prSet/>
      <dgm:spPr/>
      <dgm:t>
        <a:bodyPr/>
        <a:lstStyle/>
        <a:p>
          <a:endParaRPr lang="en-NZ"/>
        </a:p>
      </dgm:t>
    </dgm:pt>
    <dgm:pt modelId="{3E20DBC7-00E4-4B5B-8B65-6D7055F424FE}" type="parTrans" cxnId="{21B5D1A5-A736-4A47-A36F-9E9BE6C575D3}">
      <dgm:prSet/>
      <dgm:spPr/>
      <dgm:t>
        <a:bodyPr/>
        <a:lstStyle/>
        <a:p>
          <a:endParaRPr lang="en-NZ"/>
        </a:p>
      </dgm:t>
    </dgm:pt>
    <dgm:pt modelId="{EF5BEDED-13C9-4995-808E-893883FE5987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400" dirty="0"/>
            <a:t>Potential Challenges to the Estate</a:t>
          </a:r>
        </a:p>
        <a:p>
          <a:r>
            <a:rPr lang="en-US" sz="1100" dirty="0"/>
            <a:t>(see later slide)</a:t>
          </a:r>
          <a:endParaRPr lang="en-NZ" sz="1100" dirty="0"/>
        </a:p>
      </dgm:t>
    </dgm:pt>
    <dgm:pt modelId="{08DC00F7-E3D8-4582-8F64-0719BA0D33FF}" type="sibTrans" cxnId="{476BDF07-2E98-4832-9390-E7C49324672C}">
      <dgm:prSet/>
      <dgm:spPr/>
      <dgm:t>
        <a:bodyPr/>
        <a:lstStyle/>
        <a:p>
          <a:endParaRPr lang="en-NZ"/>
        </a:p>
      </dgm:t>
    </dgm:pt>
    <dgm:pt modelId="{92F20E26-F5BF-45E4-BD8F-0FFF7FDB9CCE}" type="parTrans" cxnId="{476BDF07-2E98-4832-9390-E7C49324672C}">
      <dgm:prSet/>
      <dgm:spPr/>
      <dgm:t>
        <a:bodyPr/>
        <a:lstStyle/>
        <a:p>
          <a:endParaRPr lang="en-NZ"/>
        </a:p>
      </dgm:t>
    </dgm:pt>
    <dgm:pt modelId="{9ED90AFD-1200-4D46-926D-640D2BAEA7F1}">
      <dgm:prSet phldrT="[Text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Current ownership structure</a:t>
          </a:r>
        </a:p>
        <a:p>
          <a:r>
            <a:rPr lang="en-US" dirty="0"/>
            <a:t>(see later slide)</a:t>
          </a:r>
          <a:endParaRPr lang="en-NZ" dirty="0"/>
        </a:p>
      </dgm:t>
    </dgm:pt>
    <dgm:pt modelId="{175481DA-8CE7-44F5-8786-82F8A94046C6}" type="sibTrans" cxnId="{B6731EF4-5416-4FF6-91B2-31191FEC0537}">
      <dgm:prSet/>
      <dgm:spPr/>
      <dgm:t>
        <a:bodyPr/>
        <a:lstStyle/>
        <a:p>
          <a:endParaRPr lang="en-NZ"/>
        </a:p>
      </dgm:t>
    </dgm:pt>
    <dgm:pt modelId="{0A77518D-1DFC-42D3-8369-6723E1EAFC19}" type="parTrans" cxnId="{B6731EF4-5416-4FF6-91B2-31191FEC0537}">
      <dgm:prSet/>
      <dgm:spPr/>
      <dgm:t>
        <a:bodyPr/>
        <a:lstStyle/>
        <a:p>
          <a:endParaRPr lang="en-NZ"/>
        </a:p>
      </dgm:t>
    </dgm:pt>
    <dgm:pt modelId="{35B429F2-B405-4907-AA76-6EF0902B612F}" type="pres">
      <dgm:prSet presAssocID="{0BC50D61-4358-4EE4-80F0-1862F61D534E}" presName="diagram" presStyleCnt="0">
        <dgm:presLayoutVars>
          <dgm:dir/>
          <dgm:resizeHandles val="exact"/>
        </dgm:presLayoutVars>
      </dgm:prSet>
      <dgm:spPr/>
    </dgm:pt>
    <dgm:pt modelId="{E36586DE-6935-4D7D-BEC9-65EA8CFDAC4A}" type="pres">
      <dgm:prSet presAssocID="{3E212FAC-8B45-47BC-B47B-DEF0A252A440}" presName="node" presStyleLbl="node1" presStyleIdx="0" presStyleCnt="4" custLinFactNeighborX="831" custLinFactNeighborY="-22758">
        <dgm:presLayoutVars>
          <dgm:bulletEnabled val="1"/>
        </dgm:presLayoutVars>
      </dgm:prSet>
      <dgm:spPr/>
    </dgm:pt>
    <dgm:pt modelId="{1D3F66FC-4BEF-44DD-8EEF-DD8E7B9D9D4D}" type="pres">
      <dgm:prSet presAssocID="{58B6E461-0E83-4107-8D22-5A41253FD6CA}" presName="sibTrans" presStyleCnt="0"/>
      <dgm:spPr/>
    </dgm:pt>
    <dgm:pt modelId="{B6619395-5329-46A8-8C8D-3588C535C742}" type="pres">
      <dgm:prSet presAssocID="{F89036D0-A46A-4D7D-B72B-AFD81C4B8BA8}" presName="node" presStyleLbl="node1" presStyleIdx="1" presStyleCnt="4">
        <dgm:presLayoutVars>
          <dgm:bulletEnabled val="1"/>
        </dgm:presLayoutVars>
      </dgm:prSet>
      <dgm:spPr/>
    </dgm:pt>
    <dgm:pt modelId="{A724713C-544E-4825-8EEF-1EBC403B78EE}" type="pres">
      <dgm:prSet presAssocID="{18EC4D43-A8C9-4099-AB23-AF0281CC0340}" presName="sibTrans" presStyleCnt="0"/>
      <dgm:spPr/>
    </dgm:pt>
    <dgm:pt modelId="{21BBFD0F-5E97-41B0-AB4F-F8703E8D6650}" type="pres">
      <dgm:prSet presAssocID="{EF5BEDED-13C9-4995-808E-893883FE5987}" presName="node" presStyleLbl="node1" presStyleIdx="2" presStyleCnt="4">
        <dgm:presLayoutVars>
          <dgm:bulletEnabled val="1"/>
        </dgm:presLayoutVars>
      </dgm:prSet>
      <dgm:spPr/>
    </dgm:pt>
    <dgm:pt modelId="{19A306FB-DDB7-42E4-9CA5-1F7BA540481E}" type="pres">
      <dgm:prSet presAssocID="{08DC00F7-E3D8-4582-8F64-0719BA0D33FF}" presName="sibTrans" presStyleCnt="0"/>
      <dgm:spPr/>
    </dgm:pt>
    <dgm:pt modelId="{819FC99F-59D9-476D-B15E-2E5E076E2906}" type="pres">
      <dgm:prSet presAssocID="{9ED90AFD-1200-4D46-926D-640D2BAEA7F1}" presName="node" presStyleLbl="node1" presStyleIdx="3" presStyleCnt="4">
        <dgm:presLayoutVars>
          <dgm:bulletEnabled val="1"/>
        </dgm:presLayoutVars>
      </dgm:prSet>
      <dgm:spPr/>
    </dgm:pt>
  </dgm:ptLst>
  <dgm:cxnLst>
    <dgm:cxn modelId="{476BDF07-2E98-4832-9390-E7C49324672C}" srcId="{0BC50D61-4358-4EE4-80F0-1862F61D534E}" destId="{EF5BEDED-13C9-4995-808E-893883FE5987}" srcOrd="2" destOrd="0" parTransId="{92F20E26-F5BF-45E4-BD8F-0FFF7FDB9CCE}" sibTransId="{08DC00F7-E3D8-4582-8F64-0719BA0D33FF}"/>
    <dgm:cxn modelId="{DAF6160D-E112-4B26-90E5-6DC1A93330BB}" srcId="{0BC50D61-4358-4EE4-80F0-1862F61D534E}" destId="{3E212FAC-8B45-47BC-B47B-DEF0A252A440}" srcOrd="0" destOrd="0" parTransId="{BB13E98C-C694-42B9-85ED-EBFFE2E36C05}" sibTransId="{58B6E461-0E83-4107-8D22-5A41253FD6CA}"/>
    <dgm:cxn modelId="{D419B915-44C5-44DB-988E-CBFA07094F78}" type="presOf" srcId="{0BC50D61-4358-4EE4-80F0-1862F61D534E}" destId="{35B429F2-B405-4907-AA76-6EF0902B612F}" srcOrd="0" destOrd="0" presId="urn:microsoft.com/office/officeart/2005/8/layout/default"/>
    <dgm:cxn modelId="{FC812041-D71D-41BE-B75D-4ACAF8A02161}" type="presOf" srcId="{F89036D0-A46A-4D7D-B72B-AFD81C4B8BA8}" destId="{B6619395-5329-46A8-8C8D-3588C535C742}" srcOrd="0" destOrd="0" presId="urn:microsoft.com/office/officeart/2005/8/layout/default"/>
    <dgm:cxn modelId="{7AD3C567-94FE-476F-8A3E-257914ADBB95}" type="presOf" srcId="{EF5BEDED-13C9-4995-808E-893883FE5987}" destId="{21BBFD0F-5E97-41B0-AB4F-F8703E8D6650}" srcOrd="0" destOrd="0" presId="urn:microsoft.com/office/officeart/2005/8/layout/default"/>
    <dgm:cxn modelId="{21B5D1A5-A736-4A47-A36F-9E9BE6C575D3}" srcId="{0BC50D61-4358-4EE4-80F0-1862F61D534E}" destId="{F89036D0-A46A-4D7D-B72B-AFD81C4B8BA8}" srcOrd="1" destOrd="0" parTransId="{3E20DBC7-00E4-4B5B-8B65-6D7055F424FE}" sibTransId="{18EC4D43-A8C9-4099-AB23-AF0281CC0340}"/>
    <dgm:cxn modelId="{722584EF-9F8D-4ECC-B8C9-D9D856ACEA90}" type="presOf" srcId="{3E212FAC-8B45-47BC-B47B-DEF0A252A440}" destId="{E36586DE-6935-4D7D-BEC9-65EA8CFDAC4A}" srcOrd="0" destOrd="0" presId="urn:microsoft.com/office/officeart/2005/8/layout/default"/>
    <dgm:cxn modelId="{B6731EF4-5416-4FF6-91B2-31191FEC0537}" srcId="{0BC50D61-4358-4EE4-80F0-1862F61D534E}" destId="{9ED90AFD-1200-4D46-926D-640D2BAEA7F1}" srcOrd="3" destOrd="0" parTransId="{0A77518D-1DFC-42D3-8369-6723E1EAFC19}" sibTransId="{175481DA-8CE7-44F5-8786-82F8A94046C6}"/>
    <dgm:cxn modelId="{117564FE-4CBB-470B-88C7-AD1A6C101A43}" type="presOf" srcId="{9ED90AFD-1200-4D46-926D-640D2BAEA7F1}" destId="{819FC99F-59D9-476D-B15E-2E5E076E2906}" srcOrd="0" destOrd="0" presId="urn:microsoft.com/office/officeart/2005/8/layout/default"/>
    <dgm:cxn modelId="{12D87974-9681-4CD9-8BB1-968949099214}" type="presParOf" srcId="{35B429F2-B405-4907-AA76-6EF0902B612F}" destId="{E36586DE-6935-4D7D-BEC9-65EA8CFDAC4A}" srcOrd="0" destOrd="0" presId="urn:microsoft.com/office/officeart/2005/8/layout/default"/>
    <dgm:cxn modelId="{8BF8D7FB-BB7C-4DAF-8D4D-673B27E67570}" type="presParOf" srcId="{35B429F2-B405-4907-AA76-6EF0902B612F}" destId="{1D3F66FC-4BEF-44DD-8EEF-DD8E7B9D9D4D}" srcOrd="1" destOrd="0" presId="urn:microsoft.com/office/officeart/2005/8/layout/default"/>
    <dgm:cxn modelId="{D43636E1-95D4-4074-8059-C416AEFF1957}" type="presParOf" srcId="{35B429F2-B405-4907-AA76-6EF0902B612F}" destId="{B6619395-5329-46A8-8C8D-3588C535C742}" srcOrd="2" destOrd="0" presId="urn:microsoft.com/office/officeart/2005/8/layout/default"/>
    <dgm:cxn modelId="{6A148FA8-EA5A-44D2-B809-7B8E1CEE7674}" type="presParOf" srcId="{35B429F2-B405-4907-AA76-6EF0902B612F}" destId="{A724713C-544E-4825-8EEF-1EBC403B78EE}" srcOrd="3" destOrd="0" presId="urn:microsoft.com/office/officeart/2005/8/layout/default"/>
    <dgm:cxn modelId="{8C83F68E-BF2C-45B7-BC0A-AAE979CA2AE1}" type="presParOf" srcId="{35B429F2-B405-4907-AA76-6EF0902B612F}" destId="{21BBFD0F-5E97-41B0-AB4F-F8703E8D6650}" srcOrd="4" destOrd="0" presId="urn:microsoft.com/office/officeart/2005/8/layout/default"/>
    <dgm:cxn modelId="{5D04349E-355B-4C57-9813-69FF2D299197}" type="presParOf" srcId="{35B429F2-B405-4907-AA76-6EF0902B612F}" destId="{19A306FB-DDB7-42E4-9CA5-1F7BA540481E}" srcOrd="5" destOrd="0" presId="urn:microsoft.com/office/officeart/2005/8/layout/default"/>
    <dgm:cxn modelId="{B272DB9F-70CA-47BC-B8EB-20AE3BA5C852}" type="presParOf" srcId="{35B429F2-B405-4907-AA76-6EF0902B612F}" destId="{819FC99F-59D9-476D-B15E-2E5E076E2906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EBBF5ED-F59E-447E-9466-5367EA6DC53D}" type="doc">
      <dgm:prSet loTypeId="urn:microsoft.com/office/officeart/2008/layout/AlternatingHexagons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NZ"/>
        </a:p>
      </dgm:t>
    </dgm:pt>
    <dgm:pt modelId="{71C6A4DB-68FF-446B-84B2-EAC82715924B}">
      <dgm:prSet phldrT="[Text]"/>
      <dgm:spPr/>
      <dgm:t>
        <a:bodyPr/>
        <a:lstStyle/>
        <a:p>
          <a:r>
            <a:rPr lang="en-US" dirty="0"/>
            <a:t>Executor</a:t>
          </a:r>
          <a:endParaRPr lang="en-NZ" dirty="0"/>
        </a:p>
      </dgm:t>
    </dgm:pt>
    <dgm:pt modelId="{354B151D-439F-4515-8473-1B2A730C4104}" type="parTrans" cxnId="{0F551B17-CEBE-47E0-A99B-0B74D0E2E1E1}">
      <dgm:prSet/>
      <dgm:spPr/>
      <dgm:t>
        <a:bodyPr/>
        <a:lstStyle/>
        <a:p>
          <a:endParaRPr lang="en-NZ"/>
        </a:p>
      </dgm:t>
    </dgm:pt>
    <dgm:pt modelId="{7D761137-3417-4493-8057-58FC178062DB}" type="sibTrans" cxnId="{0F551B17-CEBE-47E0-A99B-0B74D0E2E1E1}">
      <dgm:prSet/>
      <dgm:spPr/>
      <dgm:t>
        <a:bodyPr/>
        <a:lstStyle/>
        <a:p>
          <a:r>
            <a:rPr lang="en-US" dirty="0"/>
            <a:t>Specific Gifts</a:t>
          </a:r>
          <a:endParaRPr lang="en-NZ" dirty="0"/>
        </a:p>
      </dgm:t>
    </dgm:pt>
    <dgm:pt modelId="{05BED2A9-96DC-4C64-A7E6-130F37EB4815}">
      <dgm:prSet phldrT="[Text]" phldr="1"/>
      <dgm:spPr/>
      <dgm:t>
        <a:bodyPr/>
        <a:lstStyle/>
        <a:p>
          <a:endParaRPr lang="en-NZ"/>
        </a:p>
      </dgm:t>
    </dgm:pt>
    <dgm:pt modelId="{270B091D-005F-4BD0-95A5-5956555889CC}" type="parTrans" cxnId="{B3C4E6C4-64C5-4C2A-B82C-160F77CFBBB9}">
      <dgm:prSet/>
      <dgm:spPr/>
      <dgm:t>
        <a:bodyPr/>
        <a:lstStyle/>
        <a:p>
          <a:endParaRPr lang="en-NZ"/>
        </a:p>
      </dgm:t>
    </dgm:pt>
    <dgm:pt modelId="{1A7DE0F1-35A2-4AFB-AEED-1F064E978115}" type="sibTrans" cxnId="{B3C4E6C4-64C5-4C2A-B82C-160F77CFBBB9}">
      <dgm:prSet/>
      <dgm:spPr/>
      <dgm:t>
        <a:bodyPr/>
        <a:lstStyle/>
        <a:p>
          <a:endParaRPr lang="en-NZ"/>
        </a:p>
      </dgm:t>
    </dgm:pt>
    <dgm:pt modelId="{0402C476-97E6-4615-B12D-535F3D9A7DB2}">
      <dgm:prSet phldrT="[Text]"/>
      <dgm:spPr/>
      <dgm:t>
        <a:bodyPr/>
        <a:lstStyle/>
        <a:p>
          <a:r>
            <a:rPr lang="en-US" dirty="0"/>
            <a:t>Transfer of powers relating to control of trust</a:t>
          </a:r>
          <a:endParaRPr lang="en-NZ" dirty="0"/>
        </a:p>
      </dgm:t>
    </dgm:pt>
    <dgm:pt modelId="{F0CEC2D1-EC52-4541-A74B-057B1B2F1B5E}" type="parTrans" cxnId="{71E5458A-DAE9-433D-AC29-5E6EDEC76A8C}">
      <dgm:prSet/>
      <dgm:spPr/>
      <dgm:t>
        <a:bodyPr/>
        <a:lstStyle/>
        <a:p>
          <a:endParaRPr lang="en-NZ"/>
        </a:p>
      </dgm:t>
    </dgm:pt>
    <dgm:pt modelId="{1F5CE089-1474-4A54-B036-93438103B90E}" type="sibTrans" cxnId="{71E5458A-DAE9-433D-AC29-5E6EDEC76A8C}">
      <dgm:prSet/>
      <dgm:spPr/>
      <dgm:t>
        <a:bodyPr/>
        <a:lstStyle/>
        <a:p>
          <a:r>
            <a:rPr lang="en-US" dirty="0"/>
            <a:t>Forgiveness of debt</a:t>
          </a:r>
          <a:endParaRPr lang="en-NZ" dirty="0"/>
        </a:p>
      </dgm:t>
    </dgm:pt>
    <dgm:pt modelId="{A64F1376-F4F7-4763-AB12-BD9253133C43}">
      <dgm:prSet phldrT="[Text]"/>
      <dgm:spPr/>
      <dgm:t>
        <a:bodyPr/>
        <a:lstStyle/>
        <a:p>
          <a:r>
            <a:rPr lang="en-US" dirty="0"/>
            <a:t>Guardianship</a:t>
          </a:r>
          <a:endParaRPr lang="en-NZ" dirty="0"/>
        </a:p>
      </dgm:t>
    </dgm:pt>
    <dgm:pt modelId="{EF9FC764-66FE-4D2F-B1CD-630B937702B5}" type="parTrans" cxnId="{16BA14E3-0261-43CB-BBCF-FD476DEBA426}">
      <dgm:prSet/>
      <dgm:spPr/>
      <dgm:t>
        <a:bodyPr/>
        <a:lstStyle/>
        <a:p>
          <a:endParaRPr lang="en-NZ"/>
        </a:p>
      </dgm:t>
    </dgm:pt>
    <dgm:pt modelId="{616D80AF-AD74-4685-9631-BAC1D3C1663D}" type="sibTrans" cxnId="{16BA14E3-0261-43CB-BBCF-FD476DEBA426}">
      <dgm:prSet/>
      <dgm:spPr/>
      <dgm:t>
        <a:bodyPr/>
        <a:lstStyle/>
        <a:p>
          <a:r>
            <a:rPr lang="en-US" dirty="0"/>
            <a:t>Provisions for blended families</a:t>
          </a:r>
          <a:endParaRPr lang="en-NZ" dirty="0"/>
        </a:p>
      </dgm:t>
    </dgm:pt>
    <dgm:pt modelId="{EE89064C-0189-4279-90EE-D5B22FBFB8A2}">
      <dgm:prSet phldrT="[Text]" phldr="1"/>
      <dgm:spPr/>
      <dgm:t>
        <a:bodyPr/>
        <a:lstStyle/>
        <a:p>
          <a:endParaRPr lang="en-NZ"/>
        </a:p>
      </dgm:t>
    </dgm:pt>
    <dgm:pt modelId="{95532A88-1A9B-4BBF-9710-5BB73E65E2F8}" type="parTrans" cxnId="{C9BB2928-CEF2-409F-9748-055454283AE3}">
      <dgm:prSet/>
      <dgm:spPr/>
      <dgm:t>
        <a:bodyPr/>
        <a:lstStyle/>
        <a:p>
          <a:endParaRPr lang="en-NZ"/>
        </a:p>
      </dgm:t>
    </dgm:pt>
    <dgm:pt modelId="{1D0934A2-183F-4874-9E8A-5253F745D500}" type="sibTrans" cxnId="{C9BB2928-CEF2-409F-9748-055454283AE3}">
      <dgm:prSet/>
      <dgm:spPr/>
      <dgm:t>
        <a:bodyPr/>
        <a:lstStyle/>
        <a:p>
          <a:endParaRPr lang="en-NZ"/>
        </a:p>
      </dgm:t>
    </dgm:pt>
    <dgm:pt modelId="{9BEB2288-0C8F-4DD5-94FE-45F1DB3D6BCD}" type="pres">
      <dgm:prSet presAssocID="{AEBBF5ED-F59E-447E-9466-5367EA6DC53D}" presName="Name0" presStyleCnt="0">
        <dgm:presLayoutVars>
          <dgm:chMax/>
          <dgm:chPref/>
          <dgm:dir/>
          <dgm:animLvl val="lvl"/>
        </dgm:presLayoutVars>
      </dgm:prSet>
      <dgm:spPr/>
    </dgm:pt>
    <dgm:pt modelId="{BEA27A76-737E-4AA1-A379-0E0B8617AFA9}" type="pres">
      <dgm:prSet presAssocID="{71C6A4DB-68FF-446B-84B2-EAC82715924B}" presName="composite" presStyleCnt="0"/>
      <dgm:spPr/>
    </dgm:pt>
    <dgm:pt modelId="{12D79B2A-1521-4D7C-80E4-8899E57778FC}" type="pres">
      <dgm:prSet presAssocID="{71C6A4DB-68FF-446B-84B2-EAC82715924B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59CC290E-EEC4-4450-B9EC-874C4E64873A}" type="pres">
      <dgm:prSet presAssocID="{71C6A4DB-68FF-446B-84B2-EAC82715924B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ECEA1800-0FDF-419B-A930-FBAB3E872FA1}" type="pres">
      <dgm:prSet presAssocID="{71C6A4DB-68FF-446B-84B2-EAC82715924B}" presName="BalanceSpacing" presStyleCnt="0"/>
      <dgm:spPr/>
    </dgm:pt>
    <dgm:pt modelId="{B57355A1-2312-4555-B971-FE37F0FB98EB}" type="pres">
      <dgm:prSet presAssocID="{71C6A4DB-68FF-446B-84B2-EAC82715924B}" presName="BalanceSpacing1" presStyleCnt="0"/>
      <dgm:spPr/>
    </dgm:pt>
    <dgm:pt modelId="{DC80F704-93A7-47F8-A402-4549467A6DA2}" type="pres">
      <dgm:prSet presAssocID="{7D761137-3417-4493-8057-58FC178062DB}" presName="Accent1Text" presStyleLbl="node1" presStyleIdx="1" presStyleCnt="6"/>
      <dgm:spPr/>
    </dgm:pt>
    <dgm:pt modelId="{1C743592-5262-4140-B6AD-9707953754A5}" type="pres">
      <dgm:prSet presAssocID="{7D761137-3417-4493-8057-58FC178062DB}" presName="spaceBetweenRectangles" presStyleCnt="0"/>
      <dgm:spPr/>
    </dgm:pt>
    <dgm:pt modelId="{A2855B89-01A3-4584-B061-E87C36907AD3}" type="pres">
      <dgm:prSet presAssocID="{0402C476-97E6-4615-B12D-535F3D9A7DB2}" presName="composite" presStyleCnt="0"/>
      <dgm:spPr/>
    </dgm:pt>
    <dgm:pt modelId="{320168F1-8D96-4387-8ACC-EA7161A052C2}" type="pres">
      <dgm:prSet presAssocID="{0402C476-97E6-4615-B12D-535F3D9A7DB2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7AEF542D-1426-4FC7-966D-81833E6134E8}" type="pres">
      <dgm:prSet presAssocID="{0402C476-97E6-4615-B12D-535F3D9A7DB2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DD79F4C2-E5A1-4AC4-B853-F406D5D156AD}" type="pres">
      <dgm:prSet presAssocID="{0402C476-97E6-4615-B12D-535F3D9A7DB2}" presName="BalanceSpacing" presStyleCnt="0"/>
      <dgm:spPr/>
    </dgm:pt>
    <dgm:pt modelId="{1ECDECED-1AC5-4B93-ACA8-F218A0989EA9}" type="pres">
      <dgm:prSet presAssocID="{0402C476-97E6-4615-B12D-535F3D9A7DB2}" presName="BalanceSpacing1" presStyleCnt="0"/>
      <dgm:spPr/>
    </dgm:pt>
    <dgm:pt modelId="{109E4734-A408-4917-9EE4-CADB999DE9B3}" type="pres">
      <dgm:prSet presAssocID="{1F5CE089-1474-4A54-B036-93438103B90E}" presName="Accent1Text" presStyleLbl="node1" presStyleIdx="3" presStyleCnt="6"/>
      <dgm:spPr/>
    </dgm:pt>
    <dgm:pt modelId="{A3391B53-95ED-44C3-B4A8-4FAADC19D6A2}" type="pres">
      <dgm:prSet presAssocID="{1F5CE089-1474-4A54-B036-93438103B90E}" presName="spaceBetweenRectangles" presStyleCnt="0"/>
      <dgm:spPr/>
    </dgm:pt>
    <dgm:pt modelId="{DB000032-802E-44E6-8117-BBE04FB1559B}" type="pres">
      <dgm:prSet presAssocID="{A64F1376-F4F7-4763-AB12-BD9253133C43}" presName="composite" presStyleCnt="0"/>
      <dgm:spPr/>
    </dgm:pt>
    <dgm:pt modelId="{9FA82C71-1E7C-4DDF-93D4-DE67527D4733}" type="pres">
      <dgm:prSet presAssocID="{A64F1376-F4F7-4763-AB12-BD9253133C43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EE05C5BB-6C23-4F8A-B6CB-B65C4B9BFEA4}" type="pres">
      <dgm:prSet presAssocID="{A64F1376-F4F7-4763-AB12-BD9253133C43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A7435F41-B1F2-4BB2-8E6E-84CCC5AE0300}" type="pres">
      <dgm:prSet presAssocID="{A64F1376-F4F7-4763-AB12-BD9253133C43}" presName="BalanceSpacing" presStyleCnt="0"/>
      <dgm:spPr/>
    </dgm:pt>
    <dgm:pt modelId="{57CCD9FA-0684-4213-A592-C14373CC6208}" type="pres">
      <dgm:prSet presAssocID="{A64F1376-F4F7-4763-AB12-BD9253133C43}" presName="BalanceSpacing1" presStyleCnt="0"/>
      <dgm:spPr/>
    </dgm:pt>
    <dgm:pt modelId="{C6B99E36-B34C-4496-924D-E10B68935666}" type="pres">
      <dgm:prSet presAssocID="{616D80AF-AD74-4685-9631-BAC1D3C1663D}" presName="Accent1Text" presStyleLbl="node1" presStyleIdx="5" presStyleCnt="6"/>
      <dgm:spPr/>
    </dgm:pt>
  </dgm:ptLst>
  <dgm:cxnLst>
    <dgm:cxn modelId="{CDBD0702-7339-46AF-86CE-2BEEA913D42C}" type="presOf" srcId="{0402C476-97E6-4615-B12D-535F3D9A7DB2}" destId="{320168F1-8D96-4387-8ACC-EA7161A052C2}" srcOrd="0" destOrd="0" presId="urn:microsoft.com/office/officeart/2008/layout/AlternatingHexagons"/>
    <dgm:cxn modelId="{0F551B17-CEBE-47E0-A99B-0B74D0E2E1E1}" srcId="{AEBBF5ED-F59E-447E-9466-5367EA6DC53D}" destId="{71C6A4DB-68FF-446B-84B2-EAC82715924B}" srcOrd="0" destOrd="0" parTransId="{354B151D-439F-4515-8473-1B2A730C4104}" sibTransId="{7D761137-3417-4493-8057-58FC178062DB}"/>
    <dgm:cxn modelId="{C9BB2928-CEF2-409F-9748-055454283AE3}" srcId="{A64F1376-F4F7-4763-AB12-BD9253133C43}" destId="{EE89064C-0189-4279-90EE-D5B22FBFB8A2}" srcOrd="0" destOrd="0" parTransId="{95532A88-1A9B-4BBF-9710-5BB73E65E2F8}" sibTransId="{1D0934A2-183F-4874-9E8A-5253F745D500}"/>
    <dgm:cxn modelId="{4E04D65B-232C-4CB0-9F52-651798B37638}" type="presOf" srcId="{616D80AF-AD74-4685-9631-BAC1D3C1663D}" destId="{C6B99E36-B34C-4496-924D-E10B68935666}" srcOrd="0" destOrd="0" presId="urn:microsoft.com/office/officeart/2008/layout/AlternatingHexagons"/>
    <dgm:cxn modelId="{0762C169-F68A-49C9-AC86-DE1C2998760E}" type="presOf" srcId="{EE89064C-0189-4279-90EE-D5B22FBFB8A2}" destId="{EE05C5BB-6C23-4F8A-B6CB-B65C4B9BFEA4}" srcOrd="0" destOrd="0" presId="urn:microsoft.com/office/officeart/2008/layout/AlternatingHexagons"/>
    <dgm:cxn modelId="{3A67E578-7401-4CBB-A7FE-07D8962DC1B0}" type="presOf" srcId="{7D761137-3417-4493-8057-58FC178062DB}" destId="{DC80F704-93A7-47F8-A402-4549467A6DA2}" srcOrd="0" destOrd="0" presId="urn:microsoft.com/office/officeart/2008/layout/AlternatingHexagons"/>
    <dgm:cxn modelId="{71E5458A-DAE9-433D-AC29-5E6EDEC76A8C}" srcId="{AEBBF5ED-F59E-447E-9466-5367EA6DC53D}" destId="{0402C476-97E6-4615-B12D-535F3D9A7DB2}" srcOrd="1" destOrd="0" parTransId="{F0CEC2D1-EC52-4541-A74B-057B1B2F1B5E}" sibTransId="{1F5CE089-1474-4A54-B036-93438103B90E}"/>
    <dgm:cxn modelId="{0B7BCE91-D6BD-4A06-9701-7FD3CF8C877D}" type="presOf" srcId="{71C6A4DB-68FF-446B-84B2-EAC82715924B}" destId="{12D79B2A-1521-4D7C-80E4-8899E57778FC}" srcOrd="0" destOrd="0" presId="urn:microsoft.com/office/officeart/2008/layout/AlternatingHexagons"/>
    <dgm:cxn modelId="{348E2D9C-4879-4984-A715-A4C3774B7E55}" type="presOf" srcId="{1F5CE089-1474-4A54-B036-93438103B90E}" destId="{109E4734-A408-4917-9EE4-CADB999DE9B3}" srcOrd="0" destOrd="0" presId="urn:microsoft.com/office/officeart/2008/layout/AlternatingHexagons"/>
    <dgm:cxn modelId="{3C2404B8-3B0E-4C26-B958-836E423BEC17}" type="presOf" srcId="{A64F1376-F4F7-4763-AB12-BD9253133C43}" destId="{9FA82C71-1E7C-4DDF-93D4-DE67527D4733}" srcOrd="0" destOrd="0" presId="urn:microsoft.com/office/officeart/2008/layout/AlternatingHexagons"/>
    <dgm:cxn modelId="{B3C4E6C4-64C5-4C2A-B82C-160F77CFBBB9}" srcId="{71C6A4DB-68FF-446B-84B2-EAC82715924B}" destId="{05BED2A9-96DC-4C64-A7E6-130F37EB4815}" srcOrd="0" destOrd="0" parTransId="{270B091D-005F-4BD0-95A5-5956555889CC}" sibTransId="{1A7DE0F1-35A2-4AFB-AEED-1F064E978115}"/>
    <dgm:cxn modelId="{D5505DD0-3EB8-4B06-96BC-C018355DBA65}" type="presOf" srcId="{AEBBF5ED-F59E-447E-9466-5367EA6DC53D}" destId="{9BEB2288-0C8F-4DD5-94FE-45F1DB3D6BCD}" srcOrd="0" destOrd="0" presId="urn:microsoft.com/office/officeart/2008/layout/AlternatingHexagons"/>
    <dgm:cxn modelId="{08BCB8DD-4C93-4C2D-9A57-1D0AC218F7E4}" type="presOf" srcId="{05BED2A9-96DC-4C64-A7E6-130F37EB4815}" destId="{59CC290E-EEC4-4450-B9EC-874C4E64873A}" srcOrd="0" destOrd="0" presId="urn:microsoft.com/office/officeart/2008/layout/AlternatingHexagons"/>
    <dgm:cxn modelId="{16BA14E3-0261-43CB-BBCF-FD476DEBA426}" srcId="{AEBBF5ED-F59E-447E-9466-5367EA6DC53D}" destId="{A64F1376-F4F7-4763-AB12-BD9253133C43}" srcOrd="2" destOrd="0" parTransId="{EF9FC764-66FE-4D2F-B1CD-630B937702B5}" sibTransId="{616D80AF-AD74-4685-9631-BAC1D3C1663D}"/>
    <dgm:cxn modelId="{FE6BC229-A7E0-44CC-9218-DEF2E4DBAEDE}" type="presParOf" srcId="{9BEB2288-0C8F-4DD5-94FE-45F1DB3D6BCD}" destId="{BEA27A76-737E-4AA1-A379-0E0B8617AFA9}" srcOrd="0" destOrd="0" presId="urn:microsoft.com/office/officeart/2008/layout/AlternatingHexagons"/>
    <dgm:cxn modelId="{A909867F-C422-4E0C-90E2-AC0C28213C2D}" type="presParOf" srcId="{BEA27A76-737E-4AA1-A379-0E0B8617AFA9}" destId="{12D79B2A-1521-4D7C-80E4-8899E57778FC}" srcOrd="0" destOrd="0" presId="urn:microsoft.com/office/officeart/2008/layout/AlternatingHexagons"/>
    <dgm:cxn modelId="{1B271CF3-8AC4-4A28-9DC1-1C5B55E9135A}" type="presParOf" srcId="{BEA27A76-737E-4AA1-A379-0E0B8617AFA9}" destId="{59CC290E-EEC4-4450-B9EC-874C4E64873A}" srcOrd="1" destOrd="0" presId="urn:microsoft.com/office/officeart/2008/layout/AlternatingHexagons"/>
    <dgm:cxn modelId="{93A4FA29-5CA1-4BEA-A46D-6434B22B1480}" type="presParOf" srcId="{BEA27A76-737E-4AA1-A379-0E0B8617AFA9}" destId="{ECEA1800-0FDF-419B-A930-FBAB3E872FA1}" srcOrd="2" destOrd="0" presId="urn:microsoft.com/office/officeart/2008/layout/AlternatingHexagons"/>
    <dgm:cxn modelId="{A284FA04-004D-4F98-921B-48DF16FA786D}" type="presParOf" srcId="{BEA27A76-737E-4AA1-A379-0E0B8617AFA9}" destId="{B57355A1-2312-4555-B971-FE37F0FB98EB}" srcOrd="3" destOrd="0" presId="urn:microsoft.com/office/officeart/2008/layout/AlternatingHexagons"/>
    <dgm:cxn modelId="{1401632E-B85F-4AB6-BE28-521BEA81180E}" type="presParOf" srcId="{BEA27A76-737E-4AA1-A379-0E0B8617AFA9}" destId="{DC80F704-93A7-47F8-A402-4549467A6DA2}" srcOrd="4" destOrd="0" presId="urn:microsoft.com/office/officeart/2008/layout/AlternatingHexagons"/>
    <dgm:cxn modelId="{0978BE47-37CD-4B34-99F8-FA78219721C3}" type="presParOf" srcId="{9BEB2288-0C8F-4DD5-94FE-45F1DB3D6BCD}" destId="{1C743592-5262-4140-B6AD-9707953754A5}" srcOrd="1" destOrd="0" presId="urn:microsoft.com/office/officeart/2008/layout/AlternatingHexagons"/>
    <dgm:cxn modelId="{BC841CBB-368D-4289-927E-B1DBBBCBAFB2}" type="presParOf" srcId="{9BEB2288-0C8F-4DD5-94FE-45F1DB3D6BCD}" destId="{A2855B89-01A3-4584-B061-E87C36907AD3}" srcOrd="2" destOrd="0" presId="urn:microsoft.com/office/officeart/2008/layout/AlternatingHexagons"/>
    <dgm:cxn modelId="{45B68A3A-950D-451B-B51B-D8F3C602095B}" type="presParOf" srcId="{A2855B89-01A3-4584-B061-E87C36907AD3}" destId="{320168F1-8D96-4387-8ACC-EA7161A052C2}" srcOrd="0" destOrd="0" presId="urn:microsoft.com/office/officeart/2008/layout/AlternatingHexagons"/>
    <dgm:cxn modelId="{900A77F9-3190-4A98-8D6A-B5C758EFD916}" type="presParOf" srcId="{A2855B89-01A3-4584-B061-E87C36907AD3}" destId="{7AEF542D-1426-4FC7-966D-81833E6134E8}" srcOrd="1" destOrd="0" presId="urn:microsoft.com/office/officeart/2008/layout/AlternatingHexagons"/>
    <dgm:cxn modelId="{CE1E293A-E6DE-422E-BACD-6E2BBBF00870}" type="presParOf" srcId="{A2855B89-01A3-4584-B061-E87C36907AD3}" destId="{DD79F4C2-E5A1-4AC4-B853-F406D5D156AD}" srcOrd="2" destOrd="0" presId="urn:microsoft.com/office/officeart/2008/layout/AlternatingHexagons"/>
    <dgm:cxn modelId="{FC6A365F-B395-4F9F-96DE-5EA05B6A0582}" type="presParOf" srcId="{A2855B89-01A3-4584-B061-E87C36907AD3}" destId="{1ECDECED-1AC5-4B93-ACA8-F218A0989EA9}" srcOrd="3" destOrd="0" presId="urn:microsoft.com/office/officeart/2008/layout/AlternatingHexagons"/>
    <dgm:cxn modelId="{7DD7B911-8185-4448-9D5A-55A0BE7BEA14}" type="presParOf" srcId="{A2855B89-01A3-4584-B061-E87C36907AD3}" destId="{109E4734-A408-4917-9EE4-CADB999DE9B3}" srcOrd="4" destOrd="0" presId="urn:microsoft.com/office/officeart/2008/layout/AlternatingHexagons"/>
    <dgm:cxn modelId="{2690DFB5-3F4D-4750-B0BF-1167AC264952}" type="presParOf" srcId="{9BEB2288-0C8F-4DD5-94FE-45F1DB3D6BCD}" destId="{A3391B53-95ED-44C3-B4A8-4FAADC19D6A2}" srcOrd="3" destOrd="0" presId="urn:microsoft.com/office/officeart/2008/layout/AlternatingHexagons"/>
    <dgm:cxn modelId="{13954031-199F-411D-B110-D3735847432B}" type="presParOf" srcId="{9BEB2288-0C8F-4DD5-94FE-45F1DB3D6BCD}" destId="{DB000032-802E-44E6-8117-BBE04FB1559B}" srcOrd="4" destOrd="0" presId="urn:microsoft.com/office/officeart/2008/layout/AlternatingHexagons"/>
    <dgm:cxn modelId="{44E2F1B3-A117-4384-9FBE-ED8C8E4E0442}" type="presParOf" srcId="{DB000032-802E-44E6-8117-BBE04FB1559B}" destId="{9FA82C71-1E7C-4DDF-93D4-DE67527D4733}" srcOrd="0" destOrd="0" presId="urn:microsoft.com/office/officeart/2008/layout/AlternatingHexagons"/>
    <dgm:cxn modelId="{3A5B054E-4AC0-413B-8428-606D46770162}" type="presParOf" srcId="{DB000032-802E-44E6-8117-BBE04FB1559B}" destId="{EE05C5BB-6C23-4F8A-B6CB-B65C4B9BFEA4}" srcOrd="1" destOrd="0" presId="urn:microsoft.com/office/officeart/2008/layout/AlternatingHexagons"/>
    <dgm:cxn modelId="{C5B3C04C-AB62-45C9-A621-F344A8392721}" type="presParOf" srcId="{DB000032-802E-44E6-8117-BBE04FB1559B}" destId="{A7435F41-B1F2-4BB2-8E6E-84CCC5AE0300}" srcOrd="2" destOrd="0" presId="urn:microsoft.com/office/officeart/2008/layout/AlternatingHexagons"/>
    <dgm:cxn modelId="{9B5A5813-FA9E-4D82-A8C2-5170EA231F79}" type="presParOf" srcId="{DB000032-802E-44E6-8117-BBE04FB1559B}" destId="{57CCD9FA-0684-4213-A592-C14373CC6208}" srcOrd="3" destOrd="0" presId="urn:microsoft.com/office/officeart/2008/layout/AlternatingHexagons"/>
    <dgm:cxn modelId="{5726EF35-4FC0-49BA-9865-2E0BC1AE7EFC}" type="presParOf" srcId="{DB000032-802E-44E6-8117-BBE04FB1559B}" destId="{C6B99E36-B34C-4496-924D-E10B68935666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31B9D8B-96E7-4D33-B03F-9176114355B5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NZ"/>
        </a:p>
      </dgm:t>
    </dgm:pt>
    <dgm:pt modelId="{F445DD58-F0AD-466B-B95D-CD540F63C9BB}">
      <dgm:prSet phldrT="[Text]" custT="1"/>
      <dgm:spPr/>
      <dgm:t>
        <a:bodyPr/>
        <a:lstStyle/>
        <a:p>
          <a:endParaRPr lang="en-US" sz="1800" dirty="0"/>
        </a:p>
        <a:p>
          <a:endParaRPr lang="en-US" sz="1800" dirty="0"/>
        </a:p>
        <a:p>
          <a:endParaRPr lang="en-US" sz="1800" dirty="0"/>
        </a:p>
        <a:p>
          <a:endParaRPr lang="en-US" sz="1800" dirty="0"/>
        </a:p>
        <a:p>
          <a:r>
            <a:rPr lang="en-US" sz="1800" dirty="0"/>
            <a:t>Joint Tenants</a:t>
          </a:r>
          <a:endParaRPr lang="en-NZ" sz="1800" dirty="0"/>
        </a:p>
      </dgm:t>
    </dgm:pt>
    <dgm:pt modelId="{9DFECE0D-B4A8-41E0-A629-F07916961493}" type="parTrans" cxnId="{10EA7C06-5C6B-41EA-8E02-1E14BF2C7B37}">
      <dgm:prSet/>
      <dgm:spPr/>
      <dgm:t>
        <a:bodyPr/>
        <a:lstStyle/>
        <a:p>
          <a:endParaRPr lang="en-NZ"/>
        </a:p>
      </dgm:t>
    </dgm:pt>
    <dgm:pt modelId="{9052E4A0-5847-40FA-B1E5-641046E0769F}" type="sibTrans" cxnId="{10EA7C06-5C6B-41EA-8E02-1E14BF2C7B37}">
      <dgm:prSet/>
      <dgm:spPr/>
      <dgm:t>
        <a:bodyPr/>
        <a:lstStyle/>
        <a:p>
          <a:endParaRPr lang="en-NZ"/>
        </a:p>
      </dgm:t>
    </dgm:pt>
    <dgm:pt modelId="{F9A1F700-54EA-4547-BBA6-3F59C1BB8AAA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Each party owns the whole of the property jointly with no divided shares.</a:t>
          </a:r>
          <a:endParaRPr lang="en-NZ" dirty="0"/>
        </a:p>
      </dgm:t>
    </dgm:pt>
    <dgm:pt modelId="{72BA9652-0892-4B84-B551-7C39442BAE98}" type="parTrans" cxnId="{2E70DBE5-FEB9-44A1-967C-1C47AEC61AB0}">
      <dgm:prSet/>
      <dgm:spPr/>
      <dgm:t>
        <a:bodyPr/>
        <a:lstStyle/>
        <a:p>
          <a:endParaRPr lang="en-NZ"/>
        </a:p>
      </dgm:t>
    </dgm:pt>
    <dgm:pt modelId="{4AC12FC1-8E7B-41B2-A2ED-E546E8AE8FF9}" type="sibTrans" cxnId="{2E70DBE5-FEB9-44A1-967C-1C47AEC61AB0}">
      <dgm:prSet/>
      <dgm:spPr/>
      <dgm:t>
        <a:bodyPr/>
        <a:lstStyle/>
        <a:p>
          <a:endParaRPr lang="en-NZ"/>
        </a:p>
      </dgm:t>
    </dgm:pt>
    <dgm:pt modelId="{817FF437-508F-4A2E-98C2-D52160D30404}">
      <dgm:prSet phldrT="[Text]" custT="1"/>
      <dgm:spPr/>
      <dgm:t>
        <a:bodyPr/>
        <a:lstStyle/>
        <a:p>
          <a:endParaRPr lang="en-US" sz="1600" dirty="0"/>
        </a:p>
        <a:p>
          <a:endParaRPr lang="en-US" sz="1600" dirty="0"/>
        </a:p>
        <a:p>
          <a:endParaRPr lang="en-US" sz="1600" dirty="0"/>
        </a:p>
        <a:p>
          <a:endParaRPr lang="en-US" sz="1600" dirty="0"/>
        </a:p>
        <a:p>
          <a:r>
            <a:rPr lang="en-US" sz="1600" dirty="0"/>
            <a:t>Tenants in common </a:t>
          </a:r>
          <a:endParaRPr lang="en-NZ" sz="1600" dirty="0"/>
        </a:p>
      </dgm:t>
    </dgm:pt>
    <dgm:pt modelId="{B1936092-9EC9-46AA-A3B9-7B1061608A4D}" type="parTrans" cxnId="{016B25D4-4A1D-4766-9AC3-248C3AB10ED8}">
      <dgm:prSet/>
      <dgm:spPr/>
      <dgm:t>
        <a:bodyPr/>
        <a:lstStyle/>
        <a:p>
          <a:endParaRPr lang="en-NZ"/>
        </a:p>
      </dgm:t>
    </dgm:pt>
    <dgm:pt modelId="{85BB39E8-19A2-4255-B42E-6255AE03E421}" type="sibTrans" cxnId="{016B25D4-4A1D-4766-9AC3-248C3AB10ED8}">
      <dgm:prSet/>
      <dgm:spPr/>
      <dgm:t>
        <a:bodyPr/>
        <a:lstStyle/>
        <a:p>
          <a:endParaRPr lang="en-NZ"/>
        </a:p>
      </dgm:t>
    </dgm:pt>
    <dgm:pt modelId="{0927B5E7-A3A8-4DDE-A38A-C03AAE3E6457}">
      <dgm:prSet phldrT="[Text]"/>
      <dgm:spPr/>
      <dgm:t>
        <a:bodyPr/>
        <a:lstStyle/>
        <a:p>
          <a:r>
            <a:rPr lang="en-US" dirty="0"/>
            <a:t>Each party owns a defined share in the property.</a:t>
          </a:r>
          <a:endParaRPr lang="en-NZ" dirty="0"/>
        </a:p>
      </dgm:t>
    </dgm:pt>
    <dgm:pt modelId="{3A9C384F-5C6D-4435-AF6A-2547C89A11B9}" type="parTrans" cxnId="{06211566-8FF0-4289-9951-ABCEF61C44BF}">
      <dgm:prSet/>
      <dgm:spPr/>
      <dgm:t>
        <a:bodyPr/>
        <a:lstStyle/>
        <a:p>
          <a:endParaRPr lang="en-NZ"/>
        </a:p>
      </dgm:t>
    </dgm:pt>
    <dgm:pt modelId="{9404FC24-101D-4F48-B429-A9DC3C1899AE}" type="sibTrans" cxnId="{06211566-8FF0-4289-9951-ABCEF61C44BF}">
      <dgm:prSet/>
      <dgm:spPr/>
      <dgm:t>
        <a:bodyPr/>
        <a:lstStyle/>
        <a:p>
          <a:endParaRPr lang="en-NZ"/>
        </a:p>
      </dgm:t>
    </dgm:pt>
    <dgm:pt modelId="{B1F5DF2B-EB90-475B-86E5-6949DC5B958F}">
      <dgm:prSet phldrT="[Text]"/>
      <dgm:spPr/>
      <dgm:t>
        <a:bodyPr/>
        <a:lstStyle/>
        <a:p>
          <a:r>
            <a:rPr lang="en-US" dirty="0"/>
            <a:t>When a co-owner dies the property will pass according to the deceased will, or the rules on intestacy.</a:t>
          </a:r>
          <a:endParaRPr lang="en-NZ" dirty="0"/>
        </a:p>
      </dgm:t>
    </dgm:pt>
    <dgm:pt modelId="{6D0BB408-8BDE-423D-8F1E-327270FCF8AB}" type="parTrans" cxnId="{BA749898-CE83-402D-9DDD-8F77CEFD7506}">
      <dgm:prSet/>
      <dgm:spPr/>
      <dgm:t>
        <a:bodyPr/>
        <a:lstStyle/>
        <a:p>
          <a:endParaRPr lang="en-NZ"/>
        </a:p>
      </dgm:t>
    </dgm:pt>
    <dgm:pt modelId="{8A62127D-9BC6-43E8-8750-7B3D9140BFE8}" type="sibTrans" cxnId="{BA749898-CE83-402D-9DDD-8F77CEFD7506}">
      <dgm:prSet/>
      <dgm:spPr/>
      <dgm:t>
        <a:bodyPr/>
        <a:lstStyle/>
        <a:p>
          <a:endParaRPr lang="en-NZ"/>
        </a:p>
      </dgm:t>
    </dgm:pt>
    <dgm:pt modelId="{3FF82854-4BB1-46A1-87BE-EE2C2BBC8A23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Right of survivorship applies and the property will not be subject to the deceased will. </a:t>
          </a:r>
          <a:endParaRPr lang="en-NZ" dirty="0"/>
        </a:p>
      </dgm:t>
    </dgm:pt>
    <dgm:pt modelId="{BCE40195-28C2-44B4-BEDB-08F8D603AC0F}" type="sibTrans" cxnId="{3369DCCF-6938-4DE0-AD42-9EBCE4C0D0EA}">
      <dgm:prSet/>
      <dgm:spPr/>
      <dgm:t>
        <a:bodyPr/>
        <a:lstStyle/>
        <a:p>
          <a:endParaRPr lang="en-NZ"/>
        </a:p>
      </dgm:t>
    </dgm:pt>
    <dgm:pt modelId="{17704E61-3F15-4994-85A4-80A4089E481A}" type="parTrans" cxnId="{3369DCCF-6938-4DE0-AD42-9EBCE4C0D0EA}">
      <dgm:prSet/>
      <dgm:spPr/>
      <dgm:t>
        <a:bodyPr/>
        <a:lstStyle/>
        <a:p>
          <a:endParaRPr lang="en-NZ"/>
        </a:p>
      </dgm:t>
    </dgm:pt>
    <dgm:pt modelId="{6AC9770D-3546-4B48-81C8-BDEF5893759B}" type="pres">
      <dgm:prSet presAssocID="{B31B9D8B-96E7-4D33-B03F-9176114355B5}" presName="Name0" presStyleCnt="0">
        <dgm:presLayoutVars>
          <dgm:dir/>
          <dgm:animLvl val="lvl"/>
          <dgm:resizeHandles/>
        </dgm:presLayoutVars>
      </dgm:prSet>
      <dgm:spPr/>
    </dgm:pt>
    <dgm:pt modelId="{F4242516-E03E-47EA-A7A3-EC04511CBB00}" type="pres">
      <dgm:prSet presAssocID="{F445DD58-F0AD-466B-B95D-CD540F63C9BB}" presName="linNode" presStyleCnt="0"/>
      <dgm:spPr/>
    </dgm:pt>
    <dgm:pt modelId="{3C4C068E-F1C4-4D76-8CE2-8E852F498F9C}" type="pres">
      <dgm:prSet presAssocID="{F445DD58-F0AD-466B-B95D-CD540F63C9BB}" presName="parentShp" presStyleLbl="node1" presStyleIdx="0" presStyleCnt="2">
        <dgm:presLayoutVars>
          <dgm:bulletEnabled val="1"/>
        </dgm:presLayoutVars>
      </dgm:prSet>
      <dgm:spPr/>
    </dgm:pt>
    <dgm:pt modelId="{E725D06C-3A42-4627-916A-059FE2BA964D}" type="pres">
      <dgm:prSet presAssocID="{F445DD58-F0AD-466B-B95D-CD540F63C9BB}" presName="childShp" presStyleLbl="bgAccFollowNode1" presStyleIdx="0" presStyleCnt="2" custLinFactNeighborX="11380" custLinFactNeighborY="1479">
        <dgm:presLayoutVars>
          <dgm:bulletEnabled val="1"/>
        </dgm:presLayoutVars>
      </dgm:prSet>
      <dgm:spPr/>
    </dgm:pt>
    <dgm:pt modelId="{5FFE6D0E-C817-4145-A3CF-3915107A1D66}" type="pres">
      <dgm:prSet presAssocID="{9052E4A0-5847-40FA-B1E5-641046E0769F}" presName="spacing" presStyleCnt="0"/>
      <dgm:spPr/>
    </dgm:pt>
    <dgm:pt modelId="{97C67C52-E3C6-4801-98E0-58C1B8357471}" type="pres">
      <dgm:prSet presAssocID="{817FF437-508F-4A2E-98C2-D52160D30404}" presName="linNode" presStyleCnt="0"/>
      <dgm:spPr/>
    </dgm:pt>
    <dgm:pt modelId="{907E333C-B81D-45F5-97AF-50D392635A14}" type="pres">
      <dgm:prSet presAssocID="{817FF437-508F-4A2E-98C2-D52160D30404}" presName="parentShp" presStyleLbl="node1" presStyleIdx="1" presStyleCnt="2" custLinFactNeighborX="-15241" custLinFactNeighborY="-6085">
        <dgm:presLayoutVars>
          <dgm:bulletEnabled val="1"/>
        </dgm:presLayoutVars>
      </dgm:prSet>
      <dgm:spPr/>
    </dgm:pt>
    <dgm:pt modelId="{1B27B684-C41C-4E00-BF34-6D05232A53DE}" type="pres">
      <dgm:prSet presAssocID="{817FF437-508F-4A2E-98C2-D52160D30404}" presName="childShp" presStyleLbl="bgAccFollowNode1" presStyleIdx="1" presStyleCnt="2" custLinFactNeighborX="30670" custLinFactNeighborY="1258">
        <dgm:presLayoutVars>
          <dgm:bulletEnabled val="1"/>
        </dgm:presLayoutVars>
      </dgm:prSet>
      <dgm:spPr/>
    </dgm:pt>
  </dgm:ptLst>
  <dgm:cxnLst>
    <dgm:cxn modelId="{10EA7C06-5C6B-41EA-8E02-1E14BF2C7B37}" srcId="{B31B9D8B-96E7-4D33-B03F-9176114355B5}" destId="{F445DD58-F0AD-466B-B95D-CD540F63C9BB}" srcOrd="0" destOrd="0" parTransId="{9DFECE0D-B4A8-41E0-A629-F07916961493}" sibTransId="{9052E4A0-5847-40FA-B1E5-641046E0769F}"/>
    <dgm:cxn modelId="{06211566-8FF0-4289-9951-ABCEF61C44BF}" srcId="{817FF437-508F-4A2E-98C2-D52160D30404}" destId="{0927B5E7-A3A8-4DDE-A38A-C03AAE3E6457}" srcOrd="0" destOrd="0" parTransId="{3A9C384F-5C6D-4435-AF6A-2547C89A11B9}" sibTransId="{9404FC24-101D-4F48-B429-A9DC3C1899AE}"/>
    <dgm:cxn modelId="{D6D0FA95-B965-408A-BD1A-71AFA919A590}" type="presOf" srcId="{B31B9D8B-96E7-4D33-B03F-9176114355B5}" destId="{6AC9770D-3546-4B48-81C8-BDEF5893759B}" srcOrd="0" destOrd="0" presId="urn:microsoft.com/office/officeart/2005/8/layout/vList6"/>
    <dgm:cxn modelId="{BA749898-CE83-402D-9DDD-8F77CEFD7506}" srcId="{817FF437-508F-4A2E-98C2-D52160D30404}" destId="{B1F5DF2B-EB90-475B-86E5-6949DC5B958F}" srcOrd="1" destOrd="0" parTransId="{6D0BB408-8BDE-423D-8F1E-327270FCF8AB}" sibTransId="{8A62127D-9BC6-43E8-8750-7B3D9140BFE8}"/>
    <dgm:cxn modelId="{AE39E9A6-0A1C-4D2C-AE74-AD539B23C4CF}" type="presOf" srcId="{817FF437-508F-4A2E-98C2-D52160D30404}" destId="{907E333C-B81D-45F5-97AF-50D392635A14}" srcOrd="0" destOrd="0" presId="urn:microsoft.com/office/officeart/2005/8/layout/vList6"/>
    <dgm:cxn modelId="{2F51EBAF-B7D3-4CEC-B610-505981D450AA}" type="presOf" srcId="{B1F5DF2B-EB90-475B-86E5-6949DC5B958F}" destId="{1B27B684-C41C-4E00-BF34-6D05232A53DE}" srcOrd="0" destOrd="1" presId="urn:microsoft.com/office/officeart/2005/8/layout/vList6"/>
    <dgm:cxn modelId="{2B27ADC2-164C-4C57-AF6E-E36683B9751E}" type="presOf" srcId="{3FF82854-4BB1-46A1-87BE-EE2C2BBC8A23}" destId="{E725D06C-3A42-4627-916A-059FE2BA964D}" srcOrd="0" destOrd="1" presId="urn:microsoft.com/office/officeart/2005/8/layout/vList6"/>
    <dgm:cxn modelId="{3369DCCF-6938-4DE0-AD42-9EBCE4C0D0EA}" srcId="{F445DD58-F0AD-466B-B95D-CD540F63C9BB}" destId="{3FF82854-4BB1-46A1-87BE-EE2C2BBC8A23}" srcOrd="1" destOrd="0" parTransId="{17704E61-3F15-4994-85A4-80A4089E481A}" sibTransId="{BCE40195-28C2-44B4-BEDB-08F8D603AC0F}"/>
    <dgm:cxn modelId="{E6DD24D1-3C18-489B-A3CD-2BD66974A30C}" type="presOf" srcId="{F9A1F700-54EA-4547-BBA6-3F59C1BB8AAA}" destId="{E725D06C-3A42-4627-916A-059FE2BA964D}" srcOrd="0" destOrd="0" presId="urn:microsoft.com/office/officeart/2005/8/layout/vList6"/>
    <dgm:cxn modelId="{016B25D4-4A1D-4766-9AC3-248C3AB10ED8}" srcId="{B31B9D8B-96E7-4D33-B03F-9176114355B5}" destId="{817FF437-508F-4A2E-98C2-D52160D30404}" srcOrd="1" destOrd="0" parTransId="{B1936092-9EC9-46AA-A3B9-7B1061608A4D}" sibTransId="{85BB39E8-19A2-4255-B42E-6255AE03E421}"/>
    <dgm:cxn modelId="{0D813FD6-DA47-4867-8F50-C8F15A32E710}" type="presOf" srcId="{0927B5E7-A3A8-4DDE-A38A-C03AAE3E6457}" destId="{1B27B684-C41C-4E00-BF34-6D05232A53DE}" srcOrd="0" destOrd="0" presId="urn:microsoft.com/office/officeart/2005/8/layout/vList6"/>
    <dgm:cxn modelId="{2E70DBE5-FEB9-44A1-967C-1C47AEC61AB0}" srcId="{F445DD58-F0AD-466B-B95D-CD540F63C9BB}" destId="{F9A1F700-54EA-4547-BBA6-3F59C1BB8AAA}" srcOrd="0" destOrd="0" parTransId="{72BA9652-0892-4B84-B551-7C39442BAE98}" sibTransId="{4AC12FC1-8E7B-41B2-A2ED-E546E8AE8FF9}"/>
    <dgm:cxn modelId="{1C7015F1-5566-4727-A83E-C5D55E2D206C}" type="presOf" srcId="{F445DD58-F0AD-466B-B95D-CD540F63C9BB}" destId="{3C4C068E-F1C4-4D76-8CE2-8E852F498F9C}" srcOrd="0" destOrd="0" presId="urn:microsoft.com/office/officeart/2005/8/layout/vList6"/>
    <dgm:cxn modelId="{0D94FB4A-F049-458A-9E53-84EAF0F4525E}" type="presParOf" srcId="{6AC9770D-3546-4B48-81C8-BDEF5893759B}" destId="{F4242516-E03E-47EA-A7A3-EC04511CBB00}" srcOrd="0" destOrd="0" presId="urn:microsoft.com/office/officeart/2005/8/layout/vList6"/>
    <dgm:cxn modelId="{0F6A57B2-E298-496B-B5D3-8556E21C4385}" type="presParOf" srcId="{F4242516-E03E-47EA-A7A3-EC04511CBB00}" destId="{3C4C068E-F1C4-4D76-8CE2-8E852F498F9C}" srcOrd="0" destOrd="0" presId="urn:microsoft.com/office/officeart/2005/8/layout/vList6"/>
    <dgm:cxn modelId="{B3C61232-EDCA-46FB-839B-B37CC9D9B82A}" type="presParOf" srcId="{F4242516-E03E-47EA-A7A3-EC04511CBB00}" destId="{E725D06C-3A42-4627-916A-059FE2BA964D}" srcOrd="1" destOrd="0" presId="urn:microsoft.com/office/officeart/2005/8/layout/vList6"/>
    <dgm:cxn modelId="{DD6E55DC-0AB7-4112-8622-2472BD473480}" type="presParOf" srcId="{6AC9770D-3546-4B48-81C8-BDEF5893759B}" destId="{5FFE6D0E-C817-4145-A3CF-3915107A1D66}" srcOrd="1" destOrd="0" presId="urn:microsoft.com/office/officeart/2005/8/layout/vList6"/>
    <dgm:cxn modelId="{3EC11DDB-DA9A-4F44-8520-BA4D5633446F}" type="presParOf" srcId="{6AC9770D-3546-4B48-81C8-BDEF5893759B}" destId="{97C67C52-E3C6-4801-98E0-58C1B8357471}" srcOrd="2" destOrd="0" presId="urn:microsoft.com/office/officeart/2005/8/layout/vList6"/>
    <dgm:cxn modelId="{C03FE06E-6C71-4AF6-B359-258A8CFFCEA7}" type="presParOf" srcId="{97C67C52-E3C6-4801-98E0-58C1B8357471}" destId="{907E333C-B81D-45F5-97AF-50D392635A14}" srcOrd="0" destOrd="0" presId="urn:microsoft.com/office/officeart/2005/8/layout/vList6"/>
    <dgm:cxn modelId="{0765B4DA-4479-4884-BF83-B5DE499E0636}" type="presParOf" srcId="{97C67C52-E3C6-4801-98E0-58C1B8357471}" destId="{1B27B684-C41C-4E00-BF34-6D05232A53DE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4FE2DFF-5BE7-4CA1-85D5-6A0B2A43FE83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NZ"/>
        </a:p>
      </dgm:t>
    </dgm:pt>
    <dgm:pt modelId="{A720BBCE-768D-41B7-B6F8-577AA9C252CA}">
      <dgm:prSet phldrT="[Text]"/>
      <dgm:spPr/>
      <dgm:t>
        <a:bodyPr/>
        <a:lstStyle/>
        <a:p>
          <a:r>
            <a:rPr lang="en-US" b="1" dirty="0"/>
            <a:t>Relationship Property</a:t>
          </a:r>
        </a:p>
        <a:p>
          <a:r>
            <a:rPr lang="en-US" dirty="0"/>
            <a:t>A surviving Spouse or de facto partner of the deceased has 6 months from the grant of probate to elect to either accept their entitlement under a will or make a relationship property claim against the estate.</a:t>
          </a:r>
          <a:endParaRPr lang="en-NZ" dirty="0"/>
        </a:p>
      </dgm:t>
    </dgm:pt>
    <dgm:pt modelId="{4225A26A-E1D0-4E43-8FED-62F35C3ED7FF}" type="parTrans" cxnId="{723C3F9B-57B3-4235-9516-C66903C8B6F9}">
      <dgm:prSet/>
      <dgm:spPr/>
      <dgm:t>
        <a:bodyPr/>
        <a:lstStyle/>
        <a:p>
          <a:endParaRPr lang="en-NZ"/>
        </a:p>
      </dgm:t>
    </dgm:pt>
    <dgm:pt modelId="{1E89DA0F-7D5D-4FF5-9802-47EF38AFD102}" type="sibTrans" cxnId="{723C3F9B-57B3-4235-9516-C66903C8B6F9}">
      <dgm:prSet/>
      <dgm:spPr/>
      <dgm:t>
        <a:bodyPr/>
        <a:lstStyle/>
        <a:p>
          <a:endParaRPr lang="en-NZ"/>
        </a:p>
      </dgm:t>
    </dgm:pt>
    <dgm:pt modelId="{EF748D7A-98D8-4CFD-B398-7B49819A17ED}">
      <dgm:prSet phldrT="[Text]"/>
      <dgm:spPr/>
      <dgm:t>
        <a:bodyPr/>
        <a:lstStyle/>
        <a:p>
          <a:r>
            <a:rPr lang="en-US" b="1" dirty="0"/>
            <a:t>Testamentary promises</a:t>
          </a:r>
        </a:p>
        <a:p>
          <a:r>
            <a:rPr lang="en-US" b="0" dirty="0"/>
            <a:t>A person can lay a claim against an estate where the deceased made a promise to provide for that person and that person completed work in reliance of this promise.  </a:t>
          </a:r>
          <a:endParaRPr lang="en-NZ" b="0" dirty="0"/>
        </a:p>
      </dgm:t>
    </dgm:pt>
    <dgm:pt modelId="{9EE86838-A87E-4C01-A251-89949702265A}" type="parTrans" cxnId="{7F7F22B5-0CF9-4A4D-948A-8F441EA8D153}">
      <dgm:prSet/>
      <dgm:spPr/>
      <dgm:t>
        <a:bodyPr/>
        <a:lstStyle/>
        <a:p>
          <a:endParaRPr lang="en-NZ"/>
        </a:p>
      </dgm:t>
    </dgm:pt>
    <dgm:pt modelId="{9E4A778D-F41E-4B4C-A276-8A82B2810F7B}" type="sibTrans" cxnId="{7F7F22B5-0CF9-4A4D-948A-8F441EA8D153}">
      <dgm:prSet/>
      <dgm:spPr/>
      <dgm:t>
        <a:bodyPr/>
        <a:lstStyle/>
        <a:p>
          <a:endParaRPr lang="en-NZ"/>
        </a:p>
      </dgm:t>
    </dgm:pt>
    <dgm:pt modelId="{20D4E30A-9F35-4709-A52C-4446334BB65A}">
      <dgm:prSet phldrT="[Text]"/>
      <dgm:spPr/>
      <dgm:t>
        <a:bodyPr/>
        <a:lstStyle/>
        <a:p>
          <a:r>
            <a:rPr lang="en-US" b="1" dirty="0"/>
            <a:t>Family Protection Act</a:t>
          </a:r>
        </a:p>
        <a:p>
          <a:r>
            <a:rPr lang="en-US" dirty="0"/>
            <a:t>The FPA imposes a “moral obligation” for parents to provide for their children.  Excluding a child from receiving under a will opens an estate to a challenge </a:t>
          </a:r>
          <a:endParaRPr lang="en-NZ" dirty="0"/>
        </a:p>
      </dgm:t>
    </dgm:pt>
    <dgm:pt modelId="{E7DEF22A-6385-48F2-97DE-03F94698F403}" type="parTrans" cxnId="{C51BB622-80B1-4B93-8BA9-77900136B0CE}">
      <dgm:prSet/>
      <dgm:spPr/>
      <dgm:t>
        <a:bodyPr/>
        <a:lstStyle/>
        <a:p>
          <a:endParaRPr lang="en-NZ"/>
        </a:p>
      </dgm:t>
    </dgm:pt>
    <dgm:pt modelId="{7742B799-0C28-4912-B2B2-C87E2D036AC4}" type="sibTrans" cxnId="{C51BB622-80B1-4B93-8BA9-77900136B0CE}">
      <dgm:prSet/>
      <dgm:spPr/>
      <dgm:t>
        <a:bodyPr/>
        <a:lstStyle/>
        <a:p>
          <a:endParaRPr lang="en-NZ"/>
        </a:p>
      </dgm:t>
    </dgm:pt>
    <dgm:pt modelId="{C6F1415C-A65F-4639-A225-C79A8ADA2C89}" type="pres">
      <dgm:prSet presAssocID="{C4FE2DFF-5BE7-4CA1-85D5-6A0B2A43FE83}" presName="Name0" presStyleCnt="0">
        <dgm:presLayoutVars>
          <dgm:dir/>
          <dgm:resizeHandles val="exact"/>
        </dgm:presLayoutVars>
      </dgm:prSet>
      <dgm:spPr/>
    </dgm:pt>
    <dgm:pt modelId="{4C47D856-0593-461D-A8CB-CAB55A96D08B}" type="pres">
      <dgm:prSet presAssocID="{C4FE2DFF-5BE7-4CA1-85D5-6A0B2A43FE83}" presName="bkgdShp" presStyleLbl="alignAccFollowNode1" presStyleIdx="0" presStyleCnt="1" custLinFactY="-100000" custLinFactNeighborX="33631" custLinFactNeighborY="-105043"/>
      <dgm:spPr/>
    </dgm:pt>
    <dgm:pt modelId="{2A59098A-EA71-4BA2-9DD0-C5C03E2AE683}" type="pres">
      <dgm:prSet presAssocID="{C4FE2DFF-5BE7-4CA1-85D5-6A0B2A43FE83}" presName="linComp" presStyleCnt="0"/>
      <dgm:spPr/>
    </dgm:pt>
    <dgm:pt modelId="{7E605CB7-E459-4DE0-9F03-4B835DD9A104}" type="pres">
      <dgm:prSet presAssocID="{A720BBCE-768D-41B7-B6F8-577AA9C252CA}" presName="compNode" presStyleCnt="0"/>
      <dgm:spPr/>
    </dgm:pt>
    <dgm:pt modelId="{B12F92C9-8D65-400C-A104-3525C3156BCA}" type="pres">
      <dgm:prSet presAssocID="{A720BBCE-768D-41B7-B6F8-577AA9C252CA}" presName="node" presStyleLbl="node1" presStyleIdx="0" presStyleCnt="3">
        <dgm:presLayoutVars>
          <dgm:bulletEnabled val="1"/>
        </dgm:presLayoutVars>
      </dgm:prSet>
      <dgm:spPr/>
    </dgm:pt>
    <dgm:pt modelId="{1E90B81B-00D4-4298-96A0-2A70262C9D5F}" type="pres">
      <dgm:prSet presAssocID="{A720BBCE-768D-41B7-B6F8-577AA9C252CA}" presName="invisiNode" presStyleLbl="node1" presStyleIdx="0" presStyleCnt="3"/>
      <dgm:spPr/>
    </dgm:pt>
    <dgm:pt modelId="{8A833589-2F4B-465F-9F2F-5C1FBC9ECA1B}" type="pres">
      <dgm:prSet presAssocID="{A720BBCE-768D-41B7-B6F8-577AA9C252CA}" presName="imagNode" presStyleLbl="fgImgPlace1" presStyleIdx="0" presStyleCnt="3"/>
      <dgm:spPr/>
    </dgm:pt>
    <dgm:pt modelId="{357AE318-A133-46C8-9D25-D5DA6EB90DEB}" type="pres">
      <dgm:prSet presAssocID="{1E89DA0F-7D5D-4FF5-9802-47EF38AFD102}" presName="sibTrans" presStyleLbl="sibTrans2D1" presStyleIdx="0" presStyleCnt="0"/>
      <dgm:spPr/>
    </dgm:pt>
    <dgm:pt modelId="{49CC5307-D65B-4D7D-99B3-0EDD5F2F3C55}" type="pres">
      <dgm:prSet presAssocID="{EF748D7A-98D8-4CFD-B398-7B49819A17ED}" presName="compNode" presStyleCnt="0"/>
      <dgm:spPr/>
    </dgm:pt>
    <dgm:pt modelId="{DD77662D-9C38-4003-8EB9-FFAEFD39C6D6}" type="pres">
      <dgm:prSet presAssocID="{EF748D7A-98D8-4CFD-B398-7B49819A17ED}" presName="node" presStyleLbl="node1" presStyleIdx="1" presStyleCnt="3">
        <dgm:presLayoutVars>
          <dgm:bulletEnabled val="1"/>
        </dgm:presLayoutVars>
      </dgm:prSet>
      <dgm:spPr/>
    </dgm:pt>
    <dgm:pt modelId="{30E3B39D-D3A8-4145-B69C-87B0AF3EF5EA}" type="pres">
      <dgm:prSet presAssocID="{EF748D7A-98D8-4CFD-B398-7B49819A17ED}" presName="invisiNode" presStyleLbl="node1" presStyleIdx="1" presStyleCnt="3"/>
      <dgm:spPr/>
    </dgm:pt>
    <dgm:pt modelId="{B64112FD-0904-44C3-A865-D2A023A12712}" type="pres">
      <dgm:prSet presAssocID="{EF748D7A-98D8-4CFD-B398-7B49819A17ED}" presName="imagNode" presStyleLbl="fgImgPlace1" presStyleIdx="1" presStyleCnt="3"/>
      <dgm:spPr/>
    </dgm:pt>
    <dgm:pt modelId="{AD9B000B-891A-4778-8360-F3118291EDEB}" type="pres">
      <dgm:prSet presAssocID="{9E4A778D-F41E-4B4C-A276-8A82B2810F7B}" presName="sibTrans" presStyleLbl="sibTrans2D1" presStyleIdx="0" presStyleCnt="0"/>
      <dgm:spPr/>
    </dgm:pt>
    <dgm:pt modelId="{30284BDA-EF2F-42C9-AEBB-16FBE2771E7C}" type="pres">
      <dgm:prSet presAssocID="{20D4E30A-9F35-4709-A52C-4446334BB65A}" presName="compNode" presStyleCnt="0"/>
      <dgm:spPr/>
    </dgm:pt>
    <dgm:pt modelId="{300F0FF7-DA49-4620-AC2C-C24C2A680C4C}" type="pres">
      <dgm:prSet presAssocID="{20D4E30A-9F35-4709-A52C-4446334BB65A}" presName="node" presStyleLbl="node1" presStyleIdx="2" presStyleCnt="3">
        <dgm:presLayoutVars>
          <dgm:bulletEnabled val="1"/>
        </dgm:presLayoutVars>
      </dgm:prSet>
      <dgm:spPr/>
    </dgm:pt>
    <dgm:pt modelId="{E33A1052-FFC3-46EB-AC3E-8B0DC936EE59}" type="pres">
      <dgm:prSet presAssocID="{20D4E30A-9F35-4709-A52C-4446334BB65A}" presName="invisiNode" presStyleLbl="node1" presStyleIdx="2" presStyleCnt="3"/>
      <dgm:spPr/>
    </dgm:pt>
    <dgm:pt modelId="{0A7D9131-0E73-4863-AAF5-55F76EC0AD2C}" type="pres">
      <dgm:prSet presAssocID="{20D4E30A-9F35-4709-A52C-4446334BB65A}" presName="imagNode" presStyleLbl="fgImgPlace1" presStyleIdx="2" presStyleCnt="3"/>
      <dgm:spPr/>
    </dgm:pt>
  </dgm:ptLst>
  <dgm:cxnLst>
    <dgm:cxn modelId="{5772DD16-7107-4F41-B20C-948A3D6FF85E}" type="presOf" srcId="{EF748D7A-98D8-4CFD-B398-7B49819A17ED}" destId="{DD77662D-9C38-4003-8EB9-FFAEFD39C6D6}" srcOrd="0" destOrd="0" presId="urn:microsoft.com/office/officeart/2005/8/layout/pList2"/>
    <dgm:cxn modelId="{C51BB622-80B1-4B93-8BA9-77900136B0CE}" srcId="{C4FE2DFF-5BE7-4CA1-85D5-6A0B2A43FE83}" destId="{20D4E30A-9F35-4709-A52C-4446334BB65A}" srcOrd="2" destOrd="0" parTransId="{E7DEF22A-6385-48F2-97DE-03F94698F403}" sibTransId="{7742B799-0C28-4912-B2B2-C87E2D036AC4}"/>
    <dgm:cxn modelId="{76CBB36F-F600-42FD-88CE-952F275D7CDB}" type="presOf" srcId="{9E4A778D-F41E-4B4C-A276-8A82B2810F7B}" destId="{AD9B000B-891A-4778-8360-F3118291EDEB}" srcOrd="0" destOrd="0" presId="urn:microsoft.com/office/officeart/2005/8/layout/pList2"/>
    <dgm:cxn modelId="{451FD08A-7713-4A17-B784-75E46AAE5F99}" type="presOf" srcId="{1E89DA0F-7D5D-4FF5-9802-47EF38AFD102}" destId="{357AE318-A133-46C8-9D25-D5DA6EB90DEB}" srcOrd="0" destOrd="0" presId="urn:microsoft.com/office/officeart/2005/8/layout/pList2"/>
    <dgm:cxn modelId="{723C3F9B-57B3-4235-9516-C66903C8B6F9}" srcId="{C4FE2DFF-5BE7-4CA1-85D5-6A0B2A43FE83}" destId="{A720BBCE-768D-41B7-B6F8-577AA9C252CA}" srcOrd="0" destOrd="0" parTransId="{4225A26A-E1D0-4E43-8FED-62F35C3ED7FF}" sibTransId="{1E89DA0F-7D5D-4FF5-9802-47EF38AFD102}"/>
    <dgm:cxn modelId="{A62700AC-539C-45FC-9C64-8745C8261C07}" type="presOf" srcId="{A720BBCE-768D-41B7-B6F8-577AA9C252CA}" destId="{B12F92C9-8D65-400C-A104-3525C3156BCA}" srcOrd="0" destOrd="0" presId="urn:microsoft.com/office/officeart/2005/8/layout/pList2"/>
    <dgm:cxn modelId="{7F7F22B5-0CF9-4A4D-948A-8F441EA8D153}" srcId="{C4FE2DFF-5BE7-4CA1-85D5-6A0B2A43FE83}" destId="{EF748D7A-98D8-4CFD-B398-7B49819A17ED}" srcOrd="1" destOrd="0" parTransId="{9EE86838-A87E-4C01-A251-89949702265A}" sibTransId="{9E4A778D-F41E-4B4C-A276-8A82B2810F7B}"/>
    <dgm:cxn modelId="{389166B5-D731-4BB3-AE90-FEA30988235C}" type="presOf" srcId="{20D4E30A-9F35-4709-A52C-4446334BB65A}" destId="{300F0FF7-DA49-4620-AC2C-C24C2A680C4C}" srcOrd="0" destOrd="0" presId="urn:microsoft.com/office/officeart/2005/8/layout/pList2"/>
    <dgm:cxn modelId="{C4C222BC-6359-4493-BA39-36EBA76F34BD}" type="presOf" srcId="{C4FE2DFF-5BE7-4CA1-85D5-6A0B2A43FE83}" destId="{C6F1415C-A65F-4639-A225-C79A8ADA2C89}" srcOrd="0" destOrd="0" presId="urn:microsoft.com/office/officeart/2005/8/layout/pList2"/>
    <dgm:cxn modelId="{7B76E98C-CD0D-4123-9AB4-4A5982D04819}" type="presParOf" srcId="{C6F1415C-A65F-4639-A225-C79A8ADA2C89}" destId="{4C47D856-0593-461D-A8CB-CAB55A96D08B}" srcOrd="0" destOrd="0" presId="urn:microsoft.com/office/officeart/2005/8/layout/pList2"/>
    <dgm:cxn modelId="{18928198-678A-4415-9C77-0695C4A8E9A8}" type="presParOf" srcId="{C6F1415C-A65F-4639-A225-C79A8ADA2C89}" destId="{2A59098A-EA71-4BA2-9DD0-C5C03E2AE683}" srcOrd="1" destOrd="0" presId="urn:microsoft.com/office/officeart/2005/8/layout/pList2"/>
    <dgm:cxn modelId="{938B7195-6C8B-48BC-AD65-04AC59F3ED13}" type="presParOf" srcId="{2A59098A-EA71-4BA2-9DD0-C5C03E2AE683}" destId="{7E605CB7-E459-4DE0-9F03-4B835DD9A104}" srcOrd="0" destOrd="0" presId="urn:microsoft.com/office/officeart/2005/8/layout/pList2"/>
    <dgm:cxn modelId="{1C4C9E87-11EA-426C-ADE4-6899EB52D244}" type="presParOf" srcId="{7E605CB7-E459-4DE0-9F03-4B835DD9A104}" destId="{B12F92C9-8D65-400C-A104-3525C3156BCA}" srcOrd="0" destOrd="0" presId="urn:microsoft.com/office/officeart/2005/8/layout/pList2"/>
    <dgm:cxn modelId="{132A7BD3-FF8D-423C-89B8-9CC51BD98A83}" type="presParOf" srcId="{7E605CB7-E459-4DE0-9F03-4B835DD9A104}" destId="{1E90B81B-00D4-4298-96A0-2A70262C9D5F}" srcOrd="1" destOrd="0" presId="urn:microsoft.com/office/officeart/2005/8/layout/pList2"/>
    <dgm:cxn modelId="{5FA60543-BA78-48E6-909F-B4F1A32953C3}" type="presParOf" srcId="{7E605CB7-E459-4DE0-9F03-4B835DD9A104}" destId="{8A833589-2F4B-465F-9F2F-5C1FBC9ECA1B}" srcOrd="2" destOrd="0" presId="urn:microsoft.com/office/officeart/2005/8/layout/pList2"/>
    <dgm:cxn modelId="{58F7D187-88E9-4881-ABDD-0343BC82EAB8}" type="presParOf" srcId="{2A59098A-EA71-4BA2-9DD0-C5C03E2AE683}" destId="{357AE318-A133-46C8-9D25-D5DA6EB90DEB}" srcOrd="1" destOrd="0" presId="urn:microsoft.com/office/officeart/2005/8/layout/pList2"/>
    <dgm:cxn modelId="{79C81885-9BC4-4EE3-A0D5-FC9015A002E9}" type="presParOf" srcId="{2A59098A-EA71-4BA2-9DD0-C5C03E2AE683}" destId="{49CC5307-D65B-4D7D-99B3-0EDD5F2F3C55}" srcOrd="2" destOrd="0" presId="urn:microsoft.com/office/officeart/2005/8/layout/pList2"/>
    <dgm:cxn modelId="{3DA16A1A-34CB-4480-8972-7D7EC7C0FCA8}" type="presParOf" srcId="{49CC5307-D65B-4D7D-99B3-0EDD5F2F3C55}" destId="{DD77662D-9C38-4003-8EB9-FFAEFD39C6D6}" srcOrd="0" destOrd="0" presId="urn:microsoft.com/office/officeart/2005/8/layout/pList2"/>
    <dgm:cxn modelId="{CAC593D5-4219-46C7-999E-066FF2DD8E35}" type="presParOf" srcId="{49CC5307-D65B-4D7D-99B3-0EDD5F2F3C55}" destId="{30E3B39D-D3A8-4145-B69C-87B0AF3EF5EA}" srcOrd="1" destOrd="0" presId="urn:microsoft.com/office/officeart/2005/8/layout/pList2"/>
    <dgm:cxn modelId="{3FE248CA-A481-4FE0-89F0-39419A6AC8CC}" type="presParOf" srcId="{49CC5307-D65B-4D7D-99B3-0EDD5F2F3C55}" destId="{B64112FD-0904-44C3-A865-D2A023A12712}" srcOrd="2" destOrd="0" presId="urn:microsoft.com/office/officeart/2005/8/layout/pList2"/>
    <dgm:cxn modelId="{ED3323B0-7A04-4374-A7A8-4B6418CBD5DE}" type="presParOf" srcId="{2A59098A-EA71-4BA2-9DD0-C5C03E2AE683}" destId="{AD9B000B-891A-4778-8360-F3118291EDEB}" srcOrd="3" destOrd="0" presId="urn:microsoft.com/office/officeart/2005/8/layout/pList2"/>
    <dgm:cxn modelId="{7A6A3091-74C0-4B6B-9607-D96D7D59E656}" type="presParOf" srcId="{2A59098A-EA71-4BA2-9DD0-C5C03E2AE683}" destId="{30284BDA-EF2F-42C9-AEBB-16FBE2771E7C}" srcOrd="4" destOrd="0" presId="urn:microsoft.com/office/officeart/2005/8/layout/pList2"/>
    <dgm:cxn modelId="{29E9BFCA-D8E4-40C0-BE94-EC99A8D48622}" type="presParOf" srcId="{30284BDA-EF2F-42C9-AEBB-16FBE2771E7C}" destId="{300F0FF7-DA49-4620-AC2C-C24C2A680C4C}" srcOrd="0" destOrd="0" presId="urn:microsoft.com/office/officeart/2005/8/layout/pList2"/>
    <dgm:cxn modelId="{5D24AD2C-CB96-4471-8E3F-E48BDFFC2DDE}" type="presParOf" srcId="{30284BDA-EF2F-42C9-AEBB-16FBE2771E7C}" destId="{E33A1052-FFC3-46EB-AC3E-8B0DC936EE59}" srcOrd="1" destOrd="0" presId="urn:microsoft.com/office/officeart/2005/8/layout/pList2"/>
    <dgm:cxn modelId="{80AD208B-17A7-4754-8CA0-46C97CF1CE94}" type="presParOf" srcId="{30284BDA-EF2F-42C9-AEBB-16FBE2771E7C}" destId="{0A7D9131-0E73-4863-AAF5-55F76EC0AD2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87FF070-F2BB-48AF-8AAA-EC739F609DEB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NZ"/>
        </a:p>
      </dgm:t>
    </dgm:pt>
    <dgm:pt modelId="{D63A484C-C1C0-471D-A60F-E46B99D82A41}">
      <dgm:prSet phldrT="[Text]"/>
      <dgm:spPr/>
      <dgm:t>
        <a:bodyPr/>
        <a:lstStyle/>
        <a:p>
          <a:r>
            <a:rPr lang="en-US" dirty="0"/>
            <a:t>Partner and children</a:t>
          </a:r>
          <a:endParaRPr lang="en-NZ" dirty="0"/>
        </a:p>
      </dgm:t>
    </dgm:pt>
    <dgm:pt modelId="{D9CF9886-7537-40CE-9789-25502A5247DB}" type="parTrans" cxnId="{56259374-9D82-4646-BAF2-6C381D2C7463}">
      <dgm:prSet/>
      <dgm:spPr/>
      <dgm:t>
        <a:bodyPr/>
        <a:lstStyle/>
        <a:p>
          <a:endParaRPr lang="en-NZ"/>
        </a:p>
      </dgm:t>
    </dgm:pt>
    <dgm:pt modelId="{E2674560-A610-4F72-97BD-42B1E90C932D}" type="sibTrans" cxnId="{56259374-9D82-4646-BAF2-6C381D2C7463}">
      <dgm:prSet/>
      <dgm:spPr/>
      <dgm:t>
        <a:bodyPr/>
        <a:lstStyle/>
        <a:p>
          <a:endParaRPr lang="en-NZ"/>
        </a:p>
      </dgm:t>
    </dgm:pt>
    <dgm:pt modelId="{EE147A96-D8E1-4737-A237-DAC8D7C493B5}">
      <dgm:prSet phldrT="[Text]"/>
      <dgm:spPr/>
      <dgm:t>
        <a:bodyPr/>
        <a:lstStyle/>
        <a:p>
          <a:r>
            <a:rPr lang="en-US" dirty="0"/>
            <a:t>parents </a:t>
          </a:r>
          <a:endParaRPr lang="en-NZ" dirty="0"/>
        </a:p>
      </dgm:t>
    </dgm:pt>
    <dgm:pt modelId="{ED4ACD0E-2380-46BD-BF12-30A77745012F}" type="parTrans" cxnId="{B2AE2870-F26B-4677-8D8A-90309378B0E9}">
      <dgm:prSet/>
      <dgm:spPr/>
      <dgm:t>
        <a:bodyPr/>
        <a:lstStyle/>
        <a:p>
          <a:endParaRPr lang="en-NZ"/>
        </a:p>
      </dgm:t>
    </dgm:pt>
    <dgm:pt modelId="{3EE90876-D7E6-41A8-9212-08B079405F56}" type="sibTrans" cxnId="{B2AE2870-F26B-4677-8D8A-90309378B0E9}">
      <dgm:prSet/>
      <dgm:spPr/>
      <dgm:t>
        <a:bodyPr/>
        <a:lstStyle/>
        <a:p>
          <a:endParaRPr lang="en-NZ"/>
        </a:p>
      </dgm:t>
    </dgm:pt>
    <dgm:pt modelId="{4E162B4D-A6A0-4F8A-BFD2-07A5B4DF1F64}">
      <dgm:prSet phldrT="[Text]"/>
      <dgm:spPr/>
      <dgm:t>
        <a:bodyPr/>
        <a:lstStyle/>
        <a:p>
          <a:r>
            <a:rPr lang="en-US" dirty="0"/>
            <a:t>siblings</a:t>
          </a:r>
          <a:endParaRPr lang="en-NZ" dirty="0"/>
        </a:p>
      </dgm:t>
    </dgm:pt>
    <dgm:pt modelId="{5B91F139-8073-4F67-8CB8-C0EA6D5494F5}" type="parTrans" cxnId="{2C0247D4-308C-4C09-AE55-07E4E689A0D9}">
      <dgm:prSet/>
      <dgm:spPr/>
      <dgm:t>
        <a:bodyPr/>
        <a:lstStyle/>
        <a:p>
          <a:endParaRPr lang="en-NZ"/>
        </a:p>
      </dgm:t>
    </dgm:pt>
    <dgm:pt modelId="{73550113-11BD-4EE0-BF5E-9F2B232CA8EC}" type="sibTrans" cxnId="{2C0247D4-308C-4C09-AE55-07E4E689A0D9}">
      <dgm:prSet/>
      <dgm:spPr/>
      <dgm:t>
        <a:bodyPr/>
        <a:lstStyle/>
        <a:p>
          <a:endParaRPr lang="en-NZ"/>
        </a:p>
      </dgm:t>
    </dgm:pt>
    <dgm:pt modelId="{2E5049D9-8BA6-45D7-9468-FA2EB266780C}" type="pres">
      <dgm:prSet presAssocID="{A87FF070-F2BB-48AF-8AAA-EC739F609DEB}" presName="rootnode" presStyleCnt="0">
        <dgm:presLayoutVars>
          <dgm:chMax/>
          <dgm:chPref/>
          <dgm:dir/>
          <dgm:animLvl val="lvl"/>
        </dgm:presLayoutVars>
      </dgm:prSet>
      <dgm:spPr/>
    </dgm:pt>
    <dgm:pt modelId="{868ADAAE-737E-4FA7-B79B-70601BA29C34}" type="pres">
      <dgm:prSet presAssocID="{D63A484C-C1C0-471D-A60F-E46B99D82A41}" presName="composite" presStyleCnt="0"/>
      <dgm:spPr/>
    </dgm:pt>
    <dgm:pt modelId="{B236E976-D0F6-41EC-9F2B-54A13D9425A9}" type="pres">
      <dgm:prSet presAssocID="{D63A484C-C1C0-471D-A60F-E46B99D82A41}" presName="bentUpArrow1" presStyleLbl="alignImgPlace1" presStyleIdx="0" presStyleCnt="2"/>
      <dgm:spPr/>
    </dgm:pt>
    <dgm:pt modelId="{B7D1D2BA-5828-4F56-98A6-5D18724032D3}" type="pres">
      <dgm:prSet presAssocID="{D63A484C-C1C0-471D-A60F-E46B99D82A41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86887BA5-8EAE-4D3A-A188-99F3559D4E36}" type="pres">
      <dgm:prSet presAssocID="{D63A484C-C1C0-471D-A60F-E46B99D82A41}" presName="ChildText" presStyleLbl="revTx" presStyleIdx="0" presStyleCnt="2" custScaleX="301800" custLinFactY="-100000" custLinFactNeighborX="92195" custLinFactNeighborY="-173751">
        <dgm:presLayoutVars>
          <dgm:chMax val="0"/>
          <dgm:chPref val="0"/>
          <dgm:bulletEnabled val="1"/>
        </dgm:presLayoutVars>
      </dgm:prSet>
      <dgm:spPr/>
    </dgm:pt>
    <dgm:pt modelId="{1A552D04-2D24-4AAA-9171-0BEF15E50207}" type="pres">
      <dgm:prSet presAssocID="{E2674560-A610-4F72-97BD-42B1E90C932D}" presName="sibTrans" presStyleCnt="0"/>
      <dgm:spPr/>
    </dgm:pt>
    <dgm:pt modelId="{F36D86DB-65FF-4203-A1CF-8062939DA55D}" type="pres">
      <dgm:prSet presAssocID="{EE147A96-D8E1-4737-A237-DAC8D7C493B5}" presName="composite" presStyleCnt="0"/>
      <dgm:spPr/>
    </dgm:pt>
    <dgm:pt modelId="{BC03B4E3-897C-4AB5-BC2B-95977F06D85E}" type="pres">
      <dgm:prSet presAssocID="{EE147A96-D8E1-4737-A237-DAC8D7C493B5}" presName="bentUpArrow1" presStyleLbl="alignImgPlace1" presStyleIdx="1" presStyleCnt="2"/>
      <dgm:spPr/>
    </dgm:pt>
    <dgm:pt modelId="{A3FB7B94-A9A7-48E0-A408-5CBA2A0593E0}" type="pres">
      <dgm:prSet presAssocID="{EE147A96-D8E1-4737-A237-DAC8D7C493B5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E2BFC506-6959-4A2C-98D1-4FADDA970700}" type="pres">
      <dgm:prSet presAssocID="{EE147A96-D8E1-4737-A237-DAC8D7C493B5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4B53BC7D-C54E-4205-9E66-CD8ADEB70537}" type="pres">
      <dgm:prSet presAssocID="{3EE90876-D7E6-41A8-9212-08B079405F56}" presName="sibTrans" presStyleCnt="0"/>
      <dgm:spPr/>
    </dgm:pt>
    <dgm:pt modelId="{A5A47753-505B-4275-B16D-CC1933E86039}" type="pres">
      <dgm:prSet presAssocID="{4E162B4D-A6A0-4F8A-BFD2-07A5B4DF1F64}" presName="composite" presStyleCnt="0"/>
      <dgm:spPr/>
    </dgm:pt>
    <dgm:pt modelId="{317F0320-CAE0-4434-A8ED-C3DEE1F8F242}" type="pres">
      <dgm:prSet presAssocID="{4E162B4D-A6A0-4F8A-BFD2-07A5B4DF1F64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FBA77607-CFEF-4D78-9C64-FD4185821CD2}" type="presOf" srcId="{D63A484C-C1C0-471D-A60F-E46B99D82A41}" destId="{B7D1D2BA-5828-4F56-98A6-5D18724032D3}" srcOrd="0" destOrd="0" presId="urn:microsoft.com/office/officeart/2005/8/layout/StepDownProcess"/>
    <dgm:cxn modelId="{F763DA3F-AB4C-46EE-AE81-959B610302D6}" type="presOf" srcId="{4E162B4D-A6A0-4F8A-BFD2-07A5B4DF1F64}" destId="{317F0320-CAE0-4434-A8ED-C3DEE1F8F242}" srcOrd="0" destOrd="0" presId="urn:microsoft.com/office/officeart/2005/8/layout/StepDownProcess"/>
    <dgm:cxn modelId="{419BB84D-3BBF-472B-9D68-622BD8226BBD}" type="presOf" srcId="{A87FF070-F2BB-48AF-8AAA-EC739F609DEB}" destId="{2E5049D9-8BA6-45D7-9468-FA2EB266780C}" srcOrd="0" destOrd="0" presId="urn:microsoft.com/office/officeart/2005/8/layout/StepDownProcess"/>
    <dgm:cxn modelId="{B2AE2870-F26B-4677-8D8A-90309378B0E9}" srcId="{A87FF070-F2BB-48AF-8AAA-EC739F609DEB}" destId="{EE147A96-D8E1-4737-A237-DAC8D7C493B5}" srcOrd="1" destOrd="0" parTransId="{ED4ACD0E-2380-46BD-BF12-30A77745012F}" sibTransId="{3EE90876-D7E6-41A8-9212-08B079405F56}"/>
    <dgm:cxn modelId="{56259374-9D82-4646-BAF2-6C381D2C7463}" srcId="{A87FF070-F2BB-48AF-8AAA-EC739F609DEB}" destId="{D63A484C-C1C0-471D-A60F-E46B99D82A41}" srcOrd="0" destOrd="0" parTransId="{D9CF9886-7537-40CE-9789-25502A5247DB}" sibTransId="{E2674560-A610-4F72-97BD-42B1E90C932D}"/>
    <dgm:cxn modelId="{6EC53783-EB32-4F4E-8700-04F888BB1A38}" type="presOf" srcId="{EE147A96-D8E1-4737-A237-DAC8D7C493B5}" destId="{A3FB7B94-A9A7-48E0-A408-5CBA2A0593E0}" srcOrd="0" destOrd="0" presId="urn:microsoft.com/office/officeart/2005/8/layout/StepDownProcess"/>
    <dgm:cxn modelId="{2C0247D4-308C-4C09-AE55-07E4E689A0D9}" srcId="{A87FF070-F2BB-48AF-8AAA-EC739F609DEB}" destId="{4E162B4D-A6A0-4F8A-BFD2-07A5B4DF1F64}" srcOrd="2" destOrd="0" parTransId="{5B91F139-8073-4F67-8CB8-C0EA6D5494F5}" sibTransId="{73550113-11BD-4EE0-BF5E-9F2B232CA8EC}"/>
    <dgm:cxn modelId="{49F21202-9EC9-4DEC-B1AC-A70C6DBA9474}" type="presParOf" srcId="{2E5049D9-8BA6-45D7-9468-FA2EB266780C}" destId="{868ADAAE-737E-4FA7-B79B-70601BA29C34}" srcOrd="0" destOrd="0" presId="urn:microsoft.com/office/officeart/2005/8/layout/StepDownProcess"/>
    <dgm:cxn modelId="{20A0C0B3-8ED7-4D11-AEF5-499464A54AC4}" type="presParOf" srcId="{868ADAAE-737E-4FA7-B79B-70601BA29C34}" destId="{B236E976-D0F6-41EC-9F2B-54A13D9425A9}" srcOrd="0" destOrd="0" presId="urn:microsoft.com/office/officeart/2005/8/layout/StepDownProcess"/>
    <dgm:cxn modelId="{931677D2-FCD0-4930-839D-1FD8CD2E7599}" type="presParOf" srcId="{868ADAAE-737E-4FA7-B79B-70601BA29C34}" destId="{B7D1D2BA-5828-4F56-98A6-5D18724032D3}" srcOrd="1" destOrd="0" presId="urn:microsoft.com/office/officeart/2005/8/layout/StepDownProcess"/>
    <dgm:cxn modelId="{869D4BEF-BB4B-498C-B9AF-BEF810E87A69}" type="presParOf" srcId="{868ADAAE-737E-4FA7-B79B-70601BA29C34}" destId="{86887BA5-8EAE-4D3A-A188-99F3559D4E36}" srcOrd="2" destOrd="0" presId="urn:microsoft.com/office/officeart/2005/8/layout/StepDownProcess"/>
    <dgm:cxn modelId="{7E5B0637-6B21-4309-80E3-7887D05A78FF}" type="presParOf" srcId="{2E5049D9-8BA6-45D7-9468-FA2EB266780C}" destId="{1A552D04-2D24-4AAA-9171-0BEF15E50207}" srcOrd="1" destOrd="0" presId="urn:microsoft.com/office/officeart/2005/8/layout/StepDownProcess"/>
    <dgm:cxn modelId="{341D0D68-4115-4B27-8AB7-830AAD1A1667}" type="presParOf" srcId="{2E5049D9-8BA6-45D7-9468-FA2EB266780C}" destId="{F36D86DB-65FF-4203-A1CF-8062939DA55D}" srcOrd="2" destOrd="0" presId="urn:microsoft.com/office/officeart/2005/8/layout/StepDownProcess"/>
    <dgm:cxn modelId="{A79EA87B-0E6B-40D3-8922-3CF6908853A0}" type="presParOf" srcId="{F36D86DB-65FF-4203-A1CF-8062939DA55D}" destId="{BC03B4E3-897C-4AB5-BC2B-95977F06D85E}" srcOrd="0" destOrd="0" presId="urn:microsoft.com/office/officeart/2005/8/layout/StepDownProcess"/>
    <dgm:cxn modelId="{1C2447AE-7C79-44A2-969B-C0A389B5EFC9}" type="presParOf" srcId="{F36D86DB-65FF-4203-A1CF-8062939DA55D}" destId="{A3FB7B94-A9A7-48E0-A408-5CBA2A0593E0}" srcOrd="1" destOrd="0" presId="urn:microsoft.com/office/officeart/2005/8/layout/StepDownProcess"/>
    <dgm:cxn modelId="{2AC48665-82DD-4BAB-A630-959F970AF3A0}" type="presParOf" srcId="{F36D86DB-65FF-4203-A1CF-8062939DA55D}" destId="{E2BFC506-6959-4A2C-98D1-4FADDA970700}" srcOrd="2" destOrd="0" presId="urn:microsoft.com/office/officeart/2005/8/layout/StepDownProcess"/>
    <dgm:cxn modelId="{DDB5123D-9D9F-4504-B073-EA502281182F}" type="presParOf" srcId="{2E5049D9-8BA6-45D7-9468-FA2EB266780C}" destId="{4B53BC7D-C54E-4205-9E66-CD8ADEB70537}" srcOrd="3" destOrd="0" presId="urn:microsoft.com/office/officeart/2005/8/layout/StepDownProcess"/>
    <dgm:cxn modelId="{0C74223C-5A2B-4BFB-85CE-0F611C134DC7}" type="presParOf" srcId="{2E5049D9-8BA6-45D7-9468-FA2EB266780C}" destId="{A5A47753-505B-4275-B16D-CC1933E86039}" srcOrd="4" destOrd="0" presId="urn:microsoft.com/office/officeart/2005/8/layout/StepDownProcess"/>
    <dgm:cxn modelId="{99F8A3F7-A3A0-45D2-8040-FCBCDF169515}" type="presParOf" srcId="{A5A47753-505B-4275-B16D-CC1933E86039}" destId="{317F0320-CAE0-4434-A8ED-C3DEE1F8F242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CB9D83C-F5A4-476E-8A38-9CEA74BB6C61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NZ"/>
        </a:p>
      </dgm:t>
    </dgm:pt>
    <dgm:pt modelId="{8678A94B-0CBB-4DFA-8E02-FF7C7FB458C9}">
      <dgm:prSet phldrT="[Text]"/>
      <dgm:spPr/>
      <dgm:t>
        <a:bodyPr/>
        <a:lstStyle/>
        <a:p>
          <a:r>
            <a:rPr lang="en-US" dirty="0"/>
            <a:t>No Control</a:t>
          </a:r>
          <a:endParaRPr lang="en-NZ" dirty="0"/>
        </a:p>
      </dgm:t>
    </dgm:pt>
    <dgm:pt modelId="{24CCF434-DABB-4059-99FC-A74DC454BAC6}" type="parTrans" cxnId="{EFF4A387-36CF-4649-B099-DE5A1E9E70F5}">
      <dgm:prSet/>
      <dgm:spPr/>
      <dgm:t>
        <a:bodyPr/>
        <a:lstStyle/>
        <a:p>
          <a:endParaRPr lang="en-NZ"/>
        </a:p>
      </dgm:t>
    </dgm:pt>
    <dgm:pt modelId="{82461498-8940-4E28-A8F3-674035DF3116}" type="sibTrans" cxnId="{EFF4A387-36CF-4649-B099-DE5A1E9E70F5}">
      <dgm:prSet/>
      <dgm:spPr/>
      <dgm:t>
        <a:bodyPr/>
        <a:lstStyle/>
        <a:p>
          <a:endParaRPr lang="en-NZ"/>
        </a:p>
      </dgm:t>
    </dgm:pt>
    <dgm:pt modelId="{5D5DDAB7-39CD-4D7A-8DE7-B98BCCC16E98}">
      <dgm:prSet phldrT="[Text]" custT="1"/>
      <dgm:spPr/>
      <dgm:t>
        <a:bodyPr/>
        <a:lstStyle/>
        <a:p>
          <a:r>
            <a:rPr lang="en-US" sz="2000" dirty="0"/>
            <a:t>Extra Administration</a:t>
          </a:r>
        </a:p>
        <a:p>
          <a:r>
            <a:rPr lang="en-US" sz="1200" dirty="0"/>
            <a:t>This includes requirements for advertising to find any unknown will and relatives</a:t>
          </a:r>
          <a:endParaRPr lang="en-NZ" sz="1200" dirty="0"/>
        </a:p>
      </dgm:t>
    </dgm:pt>
    <dgm:pt modelId="{16D76020-F255-468B-B328-CB16D3874C7C}" type="parTrans" cxnId="{5D286B75-3F8F-4F9E-B6EF-631B759F8556}">
      <dgm:prSet/>
      <dgm:spPr/>
      <dgm:t>
        <a:bodyPr/>
        <a:lstStyle/>
        <a:p>
          <a:endParaRPr lang="en-NZ"/>
        </a:p>
      </dgm:t>
    </dgm:pt>
    <dgm:pt modelId="{A9253B5D-9817-4E4B-B598-85112EA2922F}" type="sibTrans" cxnId="{5D286B75-3F8F-4F9E-B6EF-631B759F8556}">
      <dgm:prSet/>
      <dgm:spPr/>
      <dgm:t>
        <a:bodyPr/>
        <a:lstStyle/>
        <a:p>
          <a:endParaRPr lang="en-NZ"/>
        </a:p>
      </dgm:t>
    </dgm:pt>
    <dgm:pt modelId="{A3D09EFC-7160-4493-8BBB-3C3336103A39}">
      <dgm:prSet phldrT="[Text]" custT="1"/>
      <dgm:spPr/>
      <dgm:t>
        <a:bodyPr/>
        <a:lstStyle/>
        <a:p>
          <a:r>
            <a:rPr lang="en-US" sz="2000" dirty="0"/>
            <a:t>Delays</a:t>
          </a:r>
        </a:p>
      </dgm:t>
    </dgm:pt>
    <dgm:pt modelId="{C66FD393-69F4-4416-A248-B7164A075E1A}" type="parTrans" cxnId="{6C799F2C-BE93-468B-8111-E335C38C6928}">
      <dgm:prSet/>
      <dgm:spPr/>
      <dgm:t>
        <a:bodyPr/>
        <a:lstStyle/>
        <a:p>
          <a:endParaRPr lang="en-NZ"/>
        </a:p>
      </dgm:t>
    </dgm:pt>
    <dgm:pt modelId="{E9669044-0E56-408E-9A02-3512542DF230}" type="sibTrans" cxnId="{6C799F2C-BE93-468B-8111-E335C38C6928}">
      <dgm:prSet/>
      <dgm:spPr/>
      <dgm:t>
        <a:bodyPr/>
        <a:lstStyle/>
        <a:p>
          <a:endParaRPr lang="en-NZ"/>
        </a:p>
      </dgm:t>
    </dgm:pt>
    <dgm:pt modelId="{E0E1D76C-B6E1-44F8-8FB0-E73AB3A235A3}">
      <dgm:prSet custT="1"/>
      <dgm:spPr/>
      <dgm:t>
        <a:bodyPr/>
        <a:lstStyle/>
        <a:p>
          <a:r>
            <a:rPr lang="en-US" sz="2000" dirty="0"/>
            <a:t>Extra Cost</a:t>
          </a:r>
        </a:p>
        <a:p>
          <a:r>
            <a:rPr lang="en-US" sz="1000" dirty="0"/>
            <a:t>Without challenges from third parties, obtaining Letters of Administration usually cost approximately twice as much as obtaining probate</a:t>
          </a:r>
          <a:endParaRPr lang="en-NZ" sz="1000" dirty="0"/>
        </a:p>
      </dgm:t>
    </dgm:pt>
    <dgm:pt modelId="{1AB5E37E-A5C2-4DE5-9515-A1D99879BC85}" type="parTrans" cxnId="{D358F330-5C81-498A-9A36-F995F8AA41BA}">
      <dgm:prSet/>
      <dgm:spPr/>
      <dgm:t>
        <a:bodyPr/>
        <a:lstStyle/>
        <a:p>
          <a:endParaRPr lang="en-NZ"/>
        </a:p>
      </dgm:t>
    </dgm:pt>
    <dgm:pt modelId="{293A516F-40EB-4730-8468-DD15FDFAF702}" type="sibTrans" cxnId="{D358F330-5C81-498A-9A36-F995F8AA41BA}">
      <dgm:prSet/>
      <dgm:spPr/>
      <dgm:t>
        <a:bodyPr/>
        <a:lstStyle/>
        <a:p>
          <a:endParaRPr lang="en-NZ"/>
        </a:p>
      </dgm:t>
    </dgm:pt>
    <dgm:pt modelId="{111E42E1-6428-453B-A27C-E22EC0BFE8C1}" type="pres">
      <dgm:prSet presAssocID="{ECB9D83C-F5A4-476E-8A38-9CEA74BB6C61}" presName="linearFlow" presStyleCnt="0">
        <dgm:presLayoutVars>
          <dgm:dir/>
          <dgm:resizeHandles val="exact"/>
        </dgm:presLayoutVars>
      </dgm:prSet>
      <dgm:spPr/>
    </dgm:pt>
    <dgm:pt modelId="{E9ABD2D4-CA5A-4851-BC9A-859B2F45271F}" type="pres">
      <dgm:prSet presAssocID="{8678A94B-0CBB-4DFA-8E02-FF7C7FB458C9}" presName="composite" presStyleCnt="0"/>
      <dgm:spPr/>
    </dgm:pt>
    <dgm:pt modelId="{920F86FD-4181-47C1-85C0-9D3C1BAF5D33}" type="pres">
      <dgm:prSet presAssocID="{8678A94B-0CBB-4DFA-8E02-FF7C7FB458C9}" presName="imgShp" presStyleLbl="fgImgPlace1" presStyleIdx="0" presStyleCnt="4"/>
      <dgm:spPr/>
    </dgm:pt>
    <dgm:pt modelId="{6818419D-50A2-4796-B26D-AEBBA97E1633}" type="pres">
      <dgm:prSet presAssocID="{8678A94B-0CBB-4DFA-8E02-FF7C7FB458C9}" presName="txShp" presStyleLbl="node1" presStyleIdx="0" presStyleCnt="4">
        <dgm:presLayoutVars>
          <dgm:bulletEnabled val="1"/>
        </dgm:presLayoutVars>
      </dgm:prSet>
      <dgm:spPr/>
    </dgm:pt>
    <dgm:pt modelId="{5AE17B2A-C9C6-4327-A630-74ACE604DEE7}" type="pres">
      <dgm:prSet presAssocID="{82461498-8940-4E28-A8F3-674035DF3116}" presName="spacing" presStyleCnt="0"/>
      <dgm:spPr/>
    </dgm:pt>
    <dgm:pt modelId="{D9F672A0-9034-420C-8A07-D88CA0F862E7}" type="pres">
      <dgm:prSet presAssocID="{5D5DDAB7-39CD-4D7A-8DE7-B98BCCC16E98}" presName="composite" presStyleCnt="0"/>
      <dgm:spPr/>
    </dgm:pt>
    <dgm:pt modelId="{168D13AA-9141-4D18-9098-AB0556D52F31}" type="pres">
      <dgm:prSet presAssocID="{5D5DDAB7-39CD-4D7A-8DE7-B98BCCC16E98}" presName="imgShp" presStyleLbl="fgImgPlace1" presStyleIdx="1" presStyleCnt="4"/>
      <dgm:spPr/>
    </dgm:pt>
    <dgm:pt modelId="{3A1016CB-A123-4366-A772-A29A8D677E4E}" type="pres">
      <dgm:prSet presAssocID="{5D5DDAB7-39CD-4D7A-8DE7-B98BCCC16E98}" presName="txShp" presStyleLbl="node1" presStyleIdx="1" presStyleCnt="4">
        <dgm:presLayoutVars>
          <dgm:bulletEnabled val="1"/>
        </dgm:presLayoutVars>
      </dgm:prSet>
      <dgm:spPr/>
    </dgm:pt>
    <dgm:pt modelId="{07DAE332-F437-4CC8-B3D0-483D95B1755D}" type="pres">
      <dgm:prSet presAssocID="{A9253B5D-9817-4E4B-B598-85112EA2922F}" presName="spacing" presStyleCnt="0"/>
      <dgm:spPr/>
    </dgm:pt>
    <dgm:pt modelId="{45C62228-1FCF-4D91-A1EF-593632755A0E}" type="pres">
      <dgm:prSet presAssocID="{A3D09EFC-7160-4493-8BBB-3C3336103A39}" presName="composite" presStyleCnt="0"/>
      <dgm:spPr/>
    </dgm:pt>
    <dgm:pt modelId="{43CD5E89-74A2-451D-BDA6-AC2583FAFEB2}" type="pres">
      <dgm:prSet presAssocID="{A3D09EFC-7160-4493-8BBB-3C3336103A39}" presName="imgShp" presStyleLbl="fgImgPlace1" presStyleIdx="2" presStyleCnt="4"/>
      <dgm:spPr/>
    </dgm:pt>
    <dgm:pt modelId="{287B1327-54D2-4D59-B0D2-1D2359BF451D}" type="pres">
      <dgm:prSet presAssocID="{A3D09EFC-7160-4493-8BBB-3C3336103A39}" presName="txShp" presStyleLbl="node1" presStyleIdx="2" presStyleCnt="4">
        <dgm:presLayoutVars>
          <dgm:bulletEnabled val="1"/>
        </dgm:presLayoutVars>
      </dgm:prSet>
      <dgm:spPr/>
    </dgm:pt>
    <dgm:pt modelId="{E1C402F6-9A5A-4404-AA9D-F63FB0675458}" type="pres">
      <dgm:prSet presAssocID="{E9669044-0E56-408E-9A02-3512542DF230}" presName="spacing" presStyleCnt="0"/>
      <dgm:spPr/>
    </dgm:pt>
    <dgm:pt modelId="{80EA4DEB-E65D-4377-9C4E-4E19A41E3D34}" type="pres">
      <dgm:prSet presAssocID="{E0E1D76C-B6E1-44F8-8FB0-E73AB3A235A3}" presName="composite" presStyleCnt="0"/>
      <dgm:spPr/>
    </dgm:pt>
    <dgm:pt modelId="{A6551941-EC7D-428E-9533-2D5CD0FE5D6E}" type="pres">
      <dgm:prSet presAssocID="{E0E1D76C-B6E1-44F8-8FB0-E73AB3A235A3}" presName="imgShp" presStyleLbl="fgImgPlace1" presStyleIdx="3" presStyleCnt="4"/>
      <dgm:spPr/>
    </dgm:pt>
    <dgm:pt modelId="{859CC44F-3453-4723-89D7-779049F92F63}" type="pres">
      <dgm:prSet presAssocID="{E0E1D76C-B6E1-44F8-8FB0-E73AB3A235A3}" presName="txShp" presStyleLbl="node1" presStyleIdx="3" presStyleCnt="4">
        <dgm:presLayoutVars>
          <dgm:bulletEnabled val="1"/>
        </dgm:presLayoutVars>
      </dgm:prSet>
      <dgm:spPr/>
    </dgm:pt>
  </dgm:ptLst>
  <dgm:cxnLst>
    <dgm:cxn modelId="{0040D50D-6090-4FAE-ABEA-E617CD918AD1}" type="presOf" srcId="{ECB9D83C-F5A4-476E-8A38-9CEA74BB6C61}" destId="{111E42E1-6428-453B-A27C-E22EC0BFE8C1}" srcOrd="0" destOrd="0" presId="urn:microsoft.com/office/officeart/2005/8/layout/vList3"/>
    <dgm:cxn modelId="{4D079617-6CE2-45B7-8B12-E3DFC27A3F7B}" type="presOf" srcId="{5D5DDAB7-39CD-4D7A-8DE7-B98BCCC16E98}" destId="{3A1016CB-A123-4366-A772-A29A8D677E4E}" srcOrd="0" destOrd="0" presId="urn:microsoft.com/office/officeart/2005/8/layout/vList3"/>
    <dgm:cxn modelId="{6C799F2C-BE93-468B-8111-E335C38C6928}" srcId="{ECB9D83C-F5A4-476E-8A38-9CEA74BB6C61}" destId="{A3D09EFC-7160-4493-8BBB-3C3336103A39}" srcOrd="2" destOrd="0" parTransId="{C66FD393-69F4-4416-A248-B7164A075E1A}" sibTransId="{E9669044-0E56-408E-9A02-3512542DF230}"/>
    <dgm:cxn modelId="{D358F330-5C81-498A-9A36-F995F8AA41BA}" srcId="{ECB9D83C-F5A4-476E-8A38-9CEA74BB6C61}" destId="{E0E1D76C-B6E1-44F8-8FB0-E73AB3A235A3}" srcOrd="3" destOrd="0" parTransId="{1AB5E37E-A5C2-4DE5-9515-A1D99879BC85}" sibTransId="{293A516F-40EB-4730-8468-DD15FDFAF702}"/>
    <dgm:cxn modelId="{9358E450-E4F5-4CF0-AFD6-349B3B854CFE}" type="presOf" srcId="{A3D09EFC-7160-4493-8BBB-3C3336103A39}" destId="{287B1327-54D2-4D59-B0D2-1D2359BF451D}" srcOrd="0" destOrd="0" presId="urn:microsoft.com/office/officeart/2005/8/layout/vList3"/>
    <dgm:cxn modelId="{5D286B75-3F8F-4F9E-B6EF-631B759F8556}" srcId="{ECB9D83C-F5A4-476E-8A38-9CEA74BB6C61}" destId="{5D5DDAB7-39CD-4D7A-8DE7-B98BCCC16E98}" srcOrd="1" destOrd="0" parTransId="{16D76020-F255-468B-B328-CB16D3874C7C}" sibTransId="{A9253B5D-9817-4E4B-B598-85112EA2922F}"/>
    <dgm:cxn modelId="{AF84C879-BC94-43FC-9694-4B768E91591C}" type="presOf" srcId="{8678A94B-0CBB-4DFA-8E02-FF7C7FB458C9}" destId="{6818419D-50A2-4796-B26D-AEBBA97E1633}" srcOrd="0" destOrd="0" presId="urn:microsoft.com/office/officeart/2005/8/layout/vList3"/>
    <dgm:cxn modelId="{EFF4A387-36CF-4649-B099-DE5A1E9E70F5}" srcId="{ECB9D83C-F5A4-476E-8A38-9CEA74BB6C61}" destId="{8678A94B-0CBB-4DFA-8E02-FF7C7FB458C9}" srcOrd="0" destOrd="0" parTransId="{24CCF434-DABB-4059-99FC-A74DC454BAC6}" sibTransId="{82461498-8940-4E28-A8F3-674035DF3116}"/>
    <dgm:cxn modelId="{3D8BDFBC-BABE-4834-86FE-01C2E0380493}" type="presOf" srcId="{E0E1D76C-B6E1-44F8-8FB0-E73AB3A235A3}" destId="{859CC44F-3453-4723-89D7-779049F92F63}" srcOrd="0" destOrd="0" presId="urn:microsoft.com/office/officeart/2005/8/layout/vList3"/>
    <dgm:cxn modelId="{9DEACAA1-98C0-4777-9CA6-AFD868E3FCF3}" type="presParOf" srcId="{111E42E1-6428-453B-A27C-E22EC0BFE8C1}" destId="{E9ABD2D4-CA5A-4851-BC9A-859B2F45271F}" srcOrd="0" destOrd="0" presId="urn:microsoft.com/office/officeart/2005/8/layout/vList3"/>
    <dgm:cxn modelId="{43188DB1-25BA-4365-BCFF-15DEE2AA2D67}" type="presParOf" srcId="{E9ABD2D4-CA5A-4851-BC9A-859B2F45271F}" destId="{920F86FD-4181-47C1-85C0-9D3C1BAF5D33}" srcOrd="0" destOrd="0" presId="urn:microsoft.com/office/officeart/2005/8/layout/vList3"/>
    <dgm:cxn modelId="{78B990EB-093D-4648-B80C-1BBB69533E1B}" type="presParOf" srcId="{E9ABD2D4-CA5A-4851-BC9A-859B2F45271F}" destId="{6818419D-50A2-4796-B26D-AEBBA97E1633}" srcOrd="1" destOrd="0" presId="urn:microsoft.com/office/officeart/2005/8/layout/vList3"/>
    <dgm:cxn modelId="{6297D99D-DB28-47E3-9EC5-1BB6760FA900}" type="presParOf" srcId="{111E42E1-6428-453B-A27C-E22EC0BFE8C1}" destId="{5AE17B2A-C9C6-4327-A630-74ACE604DEE7}" srcOrd="1" destOrd="0" presId="urn:microsoft.com/office/officeart/2005/8/layout/vList3"/>
    <dgm:cxn modelId="{0288AD1B-477B-41D9-B2F1-26A8735E7BC9}" type="presParOf" srcId="{111E42E1-6428-453B-A27C-E22EC0BFE8C1}" destId="{D9F672A0-9034-420C-8A07-D88CA0F862E7}" srcOrd="2" destOrd="0" presId="urn:microsoft.com/office/officeart/2005/8/layout/vList3"/>
    <dgm:cxn modelId="{707E9229-A4C6-4F38-A280-25C76CCD1859}" type="presParOf" srcId="{D9F672A0-9034-420C-8A07-D88CA0F862E7}" destId="{168D13AA-9141-4D18-9098-AB0556D52F31}" srcOrd="0" destOrd="0" presId="urn:microsoft.com/office/officeart/2005/8/layout/vList3"/>
    <dgm:cxn modelId="{FCB5F2D1-1F7E-49D3-99F5-F95BC1E09366}" type="presParOf" srcId="{D9F672A0-9034-420C-8A07-D88CA0F862E7}" destId="{3A1016CB-A123-4366-A772-A29A8D677E4E}" srcOrd="1" destOrd="0" presId="urn:microsoft.com/office/officeart/2005/8/layout/vList3"/>
    <dgm:cxn modelId="{946E7524-B584-4D0B-B592-00A57918072A}" type="presParOf" srcId="{111E42E1-6428-453B-A27C-E22EC0BFE8C1}" destId="{07DAE332-F437-4CC8-B3D0-483D95B1755D}" srcOrd="3" destOrd="0" presId="urn:microsoft.com/office/officeart/2005/8/layout/vList3"/>
    <dgm:cxn modelId="{84421EAA-25E2-401C-9512-5902A93F20D1}" type="presParOf" srcId="{111E42E1-6428-453B-A27C-E22EC0BFE8C1}" destId="{45C62228-1FCF-4D91-A1EF-593632755A0E}" srcOrd="4" destOrd="0" presId="urn:microsoft.com/office/officeart/2005/8/layout/vList3"/>
    <dgm:cxn modelId="{65F4289E-A63A-4B36-B909-B79375050180}" type="presParOf" srcId="{45C62228-1FCF-4D91-A1EF-593632755A0E}" destId="{43CD5E89-74A2-451D-BDA6-AC2583FAFEB2}" srcOrd="0" destOrd="0" presId="urn:microsoft.com/office/officeart/2005/8/layout/vList3"/>
    <dgm:cxn modelId="{EC0BAF30-F975-4A92-A7E0-00E3D5F0E990}" type="presParOf" srcId="{45C62228-1FCF-4D91-A1EF-593632755A0E}" destId="{287B1327-54D2-4D59-B0D2-1D2359BF451D}" srcOrd="1" destOrd="0" presId="urn:microsoft.com/office/officeart/2005/8/layout/vList3"/>
    <dgm:cxn modelId="{4FA99707-2CF8-469A-A913-4682E3E3810D}" type="presParOf" srcId="{111E42E1-6428-453B-A27C-E22EC0BFE8C1}" destId="{E1C402F6-9A5A-4404-AA9D-F63FB0675458}" srcOrd="5" destOrd="0" presId="urn:microsoft.com/office/officeart/2005/8/layout/vList3"/>
    <dgm:cxn modelId="{E879D5E4-B64C-4761-87CF-EA7C7649C0CA}" type="presParOf" srcId="{111E42E1-6428-453B-A27C-E22EC0BFE8C1}" destId="{80EA4DEB-E65D-4377-9C4E-4E19A41E3D34}" srcOrd="6" destOrd="0" presId="urn:microsoft.com/office/officeart/2005/8/layout/vList3"/>
    <dgm:cxn modelId="{E17CD53C-9141-41E3-8712-AB56820253F4}" type="presParOf" srcId="{80EA4DEB-E65D-4377-9C4E-4E19A41E3D34}" destId="{A6551941-EC7D-428E-9533-2D5CD0FE5D6E}" srcOrd="0" destOrd="0" presId="urn:microsoft.com/office/officeart/2005/8/layout/vList3"/>
    <dgm:cxn modelId="{0921C9A9-9392-418D-8D4A-11CE19C67AC7}" type="presParOf" srcId="{80EA4DEB-E65D-4377-9C4E-4E19A41E3D34}" destId="{859CC44F-3453-4723-89D7-779049F92F6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811DBD5-F151-46BF-B778-0F5213E4868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NZ"/>
        </a:p>
      </dgm:t>
    </dgm:pt>
    <dgm:pt modelId="{C6846D43-3DD2-4CF2-945C-DB9755A57466}">
      <dgm:prSet phldrT="[Text]" custT="1"/>
      <dgm:spPr/>
      <dgm:t>
        <a:bodyPr/>
        <a:lstStyle/>
        <a:p>
          <a:r>
            <a:rPr lang="en-US" sz="1600" dirty="0"/>
            <a:t>How do you prevent a Challenge to an Estate?</a:t>
          </a:r>
          <a:endParaRPr lang="en-NZ" sz="1600" dirty="0"/>
        </a:p>
      </dgm:t>
    </dgm:pt>
    <dgm:pt modelId="{D3A258DE-7B61-4C8F-B572-60C6002D44D7}" type="parTrans" cxnId="{18FA6828-1062-4266-8051-5C4F98329C91}">
      <dgm:prSet/>
      <dgm:spPr/>
      <dgm:t>
        <a:bodyPr/>
        <a:lstStyle/>
        <a:p>
          <a:endParaRPr lang="en-NZ"/>
        </a:p>
      </dgm:t>
    </dgm:pt>
    <dgm:pt modelId="{834A50F9-CE54-4EAD-82A0-BB43152AD607}" type="sibTrans" cxnId="{18FA6828-1062-4266-8051-5C4F98329C91}">
      <dgm:prSet/>
      <dgm:spPr/>
      <dgm:t>
        <a:bodyPr/>
        <a:lstStyle/>
        <a:p>
          <a:endParaRPr lang="en-NZ"/>
        </a:p>
      </dgm:t>
    </dgm:pt>
    <dgm:pt modelId="{99931B83-AA11-4491-B642-CF0BBFE515A4}">
      <dgm:prSet phldrT="[Text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Contraction out Agreements – note owning property through a trust does not necessarily mean that it will not be open to a relationship property claim.  </a:t>
          </a:r>
          <a:endParaRPr lang="en-NZ" dirty="0"/>
        </a:p>
      </dgm:t>
    </dgm:pt>
    <dgm:pt modelId="{788BD56F-0745-436A-A041-C9EB39EBD88F}" type="parTrans" cxnId="{3FC0761E-BCA7-4F27-B57B-1599D8EACD1D}">
      <dgm:prSet/>
      <dgm:spPr/>
      <dgm:t>
        <a:bodyPr/>
        <a:lstStyle/>
        <a:p>
          <a:endParaRPr lang="en-NZ"/>
        </a:p>
      </dgm:t>
    </dgm:pt>
    <dgm:pt modelId="{F1B29A39-027F-4A00-8F21-E722995264E8}" type="sibTrans" cxnId="{3FC0761E-BCA7-4F27-B57B-1599D8EACD1D}">
      <dgm:prSet/>
      <dgm:spPr/>
      <dgm:t>
        <a:bodyPr/>
        <a:lstStyle/>
        <a:p>
          <a:endParaRPr lang="en-NZ"/>
        </a:p>
      </dgm:t>
    </dgm:pt>
    <dgm:pt modelId="{506AF490-5CF9-44CE-8C2E-3A038B7FBAC5}">
      <dgm:prSet phldrT="[Text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Inter </a:t>
          </a:r>
          <a:r>
            <a:rPr lang="en-US" dirty="0" err="1"/>
            <a:t>vivos</a:t>
          </a:r>
          <a:r>
            <a:rPr lang="en-US" dirty="0"/>
            <a:t> gifting</a:t>
          </a:r>
          <a:endParaRPr lang="en-NZ" dirty="0"/>
        </a:p>
      </dgm:t>
    </dgm:pt>
    <dgm:pt modelId="{8DEC2FD6-F36D-4DAE-AACC-0B4F2F7B149B}" type="parTrans" cxnId="{11EF6752-97C5-40BA-BC23-E67D57AEB053}">
      <dgm:prSet/>
      <dgm:spPr/>
      <dgm:t>
        <a:bodyPr/>
        <a:lstStyle/>
        <a:p>
          <a:endParaRPr lang="en-NZ"/>
        </a:p>
      </dgm:t>
    </dgm:pt>
    <dgm:pt modelId="{331A4A4A-2BF9-4D29-8409-328453D8A612}" type="sibTrans" cxnId="{11EF6752-97C5-40BA-BC23-E67D57AEB053}">
      <dgm:prSet/>
      <dgm:spPr/>
      <dgm:t>
        <a:bodyPr/>
        <a:lstStyle/>
        <a:p>
          <a:endParaRPr lang="en-NZ"/>
        </a:p>
      </dgm:t>
    </dgm:pt>
    <dgm:pt modelId="{B3FEBFA5-6846-4F12-AE22-9A609DC56B9C}">
      <dgm:prSet phldrT="[Text]" custT="1"/>
      <dgm:spPr/>
      <dgm:t>
        <a:bodyPr/>
        <a:lstStyle/>
        <a:p>
          <a:r>
            <a:rPr lang="en-US" sz="1600" dirty="0"/>
            <a:t>How can you </a:t>
          </a:r>
          <a:r>
            <a:rPr lang="en-US" sz="1600" dirty="0" err="1"/>
            <a:t>minimise</a:t>
          </a:r>
          <a:r>
            <a:rPr lang="en-US" sz="1600" dirty="0"/>
            <a:t> time and costs of Estate Administration?</a:t>
          </a:r>
          <a:endParaRPr lang="en-NZ" sz="1600" dirty="0"/>
        </a:p>
      </dgm:t>
    </dgm:pt>
    <dgm:pt modelId="{0C6F662B-4DEF-4870-9801-1FF8BFA44601}" type="parTrans" cxnId="{D02BAF49-02C8-40D6-8083-7CBFEB2D7363}">
      <dgm:prSet/>
      <dgm:spPr/>
      <dgm:t>
        <a:bodyPr/>
        <a:lstStyle/>
        <a:p>
          <a:endParaRPr lang="en-NZ"/>
        </a:p>
      </dgm:t>
    </dgm:pt>
    <dgm:pt modelId="{692B9E07-7936-4A4A-B47E-25A6FF67A88C}" type="sibTrans" cxnId="{D02BAF49-02C8-40D6-8083-7CBFEB2D7363}">
      <dgm:prSet/>
      <dgm:spPr/>
      <dgm:t>
        <a:bodyPr/>
        <a:lstStyle/>
        <a:p>
          <a:endParaRPr lang="en-NZ"/>
        </a:p>
      </dgm:t>
    </dgm:pt>
    <dgm:pt modelId="{12868E2A-8626-4054-B7D2-EA779D0708D3}">
      <dgm:prSet phldrT="[Text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Probate is not required for Estates with less than $40k effective from 24 September 2025. this was previously $15K</a:t>
          </a:r>
          <a:endParaRPr lang="en-NZ" dirty="0"/>
        </a:p>
      </dgm:t>
    </dgm:pt>
    <dgm:pt modelId="{7A467F79-F72A-4BF9-9813-BEE009F3BAEA}" type="parTrans" cxnId="{5965280B-1C81-4C8A-990E-70014892F713}">
      <dgm:prSet/>
      <dgm:spPr/>
      <dgm:t>
        <a:bodyPr/>
        <a:lstStyle/>
        <a:p>
          <a:endParaRPr lang="en-NZ"/>
        </a:p>
      </dgm:t>
    </dgm:pt>
    <dgm:pt modelId="{49D851C8-0E81-40EE-898F-0FA2B2AD177A}" type="sibTrans" cxnId="{5965280B-1C81-4C8A-990E-70014892F713}">
      <dgm:prSet/>
      <dgm:spPr/>
      <dgm:t>
        <a:bodyPr/>
        <a:lstStyle/>
        <a:p>
          <a:endParaRPr lang="en-NZ"/>
        </a:p>
      </dgm:t>
    </dgm:pt>
    <dgm:pt modelId="{B9C4FDBC-5C9B-4D4B-819A-9A677DFA3149}">
      <dgm:prSet phldrT="[Text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Holding major assets in a family trust or through joint tenancies excludes them from the calculation above</a:t>
          </a:r>
          <a:endParaRPr lang="en-NZ" dirty="0"/>
        </a:p>
      </dgm:t>
    </dgm:pt>
    <dgm:pt modelId="{AFFB1CE6-69CF-4254-8D0B-E33C01A21C55}" type="parTrans" cxnId="{B9BCDED2-40D1-4E09-9C3E-56BE607FC39B}">
      <dgm:prSet/>
      <dgm:spPr/>
      <dgm:t>
        <a:bodyPr/>
        <a:lstStyle/>
        <a:p>
          <a:endParaRPr lang="en-NZ"/>
        </a:p>
      </dgm:t>
    </dgm:pt>
    <dgm:pt modelId="{62C645A6-87BF-4863-AF88-94F5CEEC6361}" type="sibTrans" cxnId="{B9BCDED2-40D1-4E09-9C3E-56BE607FC39B}">
      <dgm:prSet/>
      <dgm:spPr/>
      <dgm:t>
        <a:bodyPr/>
        <a:lstStyle/>
        <a:p>
          <a:endParaRPr lang="en-NZ"/>
        </a:p>
      </dgm:t>
    </dgm:pt>
    <dgm:pt modelId="{698EBD84-AE08-4AF5-92DE-7E6CECE7F0CC}">
      <dgm:prSet phldrT="[Text]" custT="1"/>
      <dgm:spPr/>
      <dgm:t>
        <a:bodyPr/>
        <a:lstStyle/>
        <a:p>
          <a:r>
            <a:rPr lang="en-US" sz="1600" dirty="0"/>
            <a:t>Do you need a lawyer to make a will?</a:t>
          </a:r>
          <a:endParaRPr lang="en-NZ" sz="1600" dirty="0"/>
        </a:p>
      </dgm:t>
    </dgm:pt>
    <dgm:pt modelId="{C931660F-B1FF-45A0-9708-2F8F30F6CDB1}" type="parTrans" cxnId="{895D5CD8-6D91-42BB-A510-EA5FFF02D243}">
      <dgm:prSet/>
      <dgm:spPr/>
      <dgm:t>
        <a:bodyPr/>
        <a:lstStyle/>
        <a:p>
          <a:endParaRPr lang="en-NZ"/>
        </a:p>
      </dgm:t>
    </dgm:pt>
    <dgm:pt modelId="{93A877A3-81D6-4018-8B6A-52F5E9CABF51}" type="sibTrans" cxnId="{895D5CD8-6D91-42BB-A510-EA5FFF02D243}">
      <dgm:prSet/>
      <dgm:spPr/>
      <dgm:t>
        <a:bodyPr/>
        <a:lstStyle/>
        <a:p>
          <a:endParaRPr lang="en-NZ"/>
        </a:p>
      </dgm:t>
    </dgm:pt>
    <dgm:pt modelId="{1606420B-7CD7-4B1C-ADD5-BC4632A7A467}">
      <dgm:prSet phldrT="[Text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No, unlike EPOAs to be discussed next, Wills do not need to be drafted or witnessed by a lawyer</a:t>
          </a:r>
          <a:endParaRPr lang="en-NZ" dirty="0"/>
        </a:p>
      </dgm:t>
    </dgm:pt>
    <dgm:pt modelId="{536152B8-1D41-40FF-92A0-F49496A4E35E}" type="parTrans" cxnId="{DE9EAE39-7DAA-4414-BE8E-86C230E9B329}">
      <dgm:prSet/>
      <dgm:spPr/>
      <dgm:t>
        <a:bodyPr/>
        <a:lstStyle/>
        <a:p>
          <a:endParaRPr lang="en-NZ"/>
        </a:p>
      </dgm:t>
    </dgm:pt>
    <dgm:pt modelId="{5B1081A9-971E-4ABF-9B2B-2EBF5182C7AF}" type="sibTrans" cxnId="{DE9EAE39-7DAA-4414-BE8E-86C230E9B329}">
      <dgm:prSet/>
      <dgm:spPr/>
      <dgm:t>
        <a:bodyPr/>
        <a:lstStyle/>
        <a:p>
          <a:endParaRPr lang="en-NZ"/>
        </a:p>
      </dgm:t>
    </dgm:pt>
    <dgm:pt modelId="{709E50CB-76F3-4ACE-9BD9-256B23F6006D}">
      <dgm:prSet phldrT="[Text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Ownership of property through a trust</a:t>
          </a:r>
          <a:endParaRPr lang="en-NZ" dirty="0"/>
        </a:p>
      </dgm:t>
    </dgm:pt>
    <dgm:pt modelId="{F3A5588D-3A50-4619-8C44-AF95B42EBE64}" type="parTrans" cxnId="{06D91ED9-076A-4455-89A4-3B87D319E603}">
      <dgm:prSet/>
      <dgm:spPr/>
      <dgm:t>
        <a:bodyPr/>
        <a:lstStyle/>
        <a:p>
          <a:endParaRPr lang="en-NZ"/>
        </a:p>
      </dgm:t>
    </dgm:pt>
    <dgm:pt modelId="{033FAC0C-B083-47AB-8322-2E5E0402010C}" type="sibTrans" cxnId="{06D91ED9-076A-4455-89A4-3B87D319E603}">
      <dgm:prSet/>
      <dgm:spPr/>
      <dgm:t>
        <a:bodyPr/>
        <a:lstStyle/>
        <a:p>
          <a:endParaRPr lang="en-NZ"/>
        </a:p>
      </dgm:t>
    </dgm:pt>
    <dgm:pt modelId="{82F9644F-B40F-4837-BCBB-488118A032F4}">
      <dgm:prSet phldrT="[Text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Property held in trust requires very little legal administration (usually updating trustees on titles/ownership documents) and there is no time delay</a:t>
          </a:r>
          <a:endParaRPr lang="en-NZ" dirty="0"/>
        </a:p>
      </dgm:t>
    </dgm:pt>
    <dgm:pt modelId="{14CF543E-4F04-4634-BC13-413A78789691}" type="parTrans" cxnId="{8D8264C0-6B6D-4145-90BE-58AD27940DFC}">
      <dgm:prSet/>
      <dgm:spPr/>
      <dgm:t>
        <a:bodyPr/>
        <a:lstStyle/>
        <a:p>
          <a:endParaRPr lang="en-NZ"/>
        </a:p>
      </dgm:t>
    </dgm:pt>
    <dgm:pt modelId="{449BE8F2-BCA0-4936-9563-FBD57DEFE42F}" type="sibTrans" cxnId="{8D8264C0-6B6D-4145-90BE-58AD27940DFC}">
      <dgm:prSet/>
      <dgm:spPr/>
      <dgm:t>
        <a:bodyPr/>
        <a:lstStyle/>
        <a:p>
          <a:endParaRPr lang="en-NZ"/>
        </a:p>
      </dgm:t>
    </dgm:pt>
    <dgm:pt modelId="{84475B74-96F1-4B67-999F-FA2676068DB3}">
      <dgm:prSet phldrT="[Text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Joint tenancies (This is not always an appropriate structure)</a:t>
          </a:r>
          <a:endParaRPr lang="en-NZ" dirty="0"/>
        </a:p>
      </dgm:t>
    </dgm:pt>
    <dgm:pt modelId="{D55CE4DD-5BC9-4B4B-B59C-51D7878EBAE7}" type="parTrans" cxnId="{15F44FA0-738F-4794-B708-7B3122FEAC9B}">
      <dgm:prSet/>
      <dgm:spPr/>
      <dgm:t>
        <a:bodyPr/>
        <a:lstStyle/>
        <a:p>
          <a:endParaRPr lang="en-NZ"/>
        </a:p>
      </dgm:t>
    </dgm:pt>
    <dgm:pt modelId="{BF320F5E-95E2-4634-9456-CCAEF24E13CE}" type="sibTrans" cxnId="{15F44FA0-738F-4794-B708-7B3122FEAC9B}">
      <dgm:prSet/>
      <dgm:spPr/>
      <dgm:t>
        <a:bodyPr/>
        <a:lstStyle/>
        <a:p>
          <a:endParaRPr lang="en-NZ"/>
        </a:p>
      </dgm:t>
    </dgm:pt>
    <dgm:pt modelId="{5D7A6E54-1FCB-4FE9-8F0E-C1429FC2E41E}">
      <dgm:prSet phldrT="[Text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These structures are not always appropriate Joint tenancies are not appropriate for vulnerable people or people who have bended families and what to benefit their children.</a:t>
          </a:r>
          <a:endParaRPr lang="en-NZ" dirty="0"/>
        </a:p>
      </dgm:t>
    </dgm:pt>
    <dgm:pt modelId="{D928F063-03AB-408A-B393-B06027F53BD0}" type="parTrans" cxnId="{7316EFC7-DE61-45D2-9760-23661319809F}">
      <dgm:prSet/>
      <dgm:spPr/>
      <dgm:t>
        <a:bodyPr/>
        <a:lstStyle/>
        <a:p>
          <a:endParaRPr lang="en-NZ"/>
        </a:p>
      </dgm:t>
    </dgm:pt>
    <dgm:pt modelId="{EC8AC62B-7438-4B56-A166-906B17010B6E}" type="sibTrans" cxnId="{7316EFC7-DE61-45D2-9760-23661319809F}">
      <dgm:prSet/>
      <dgm:spPr/>
      <dgm:t>
        <a:bodyPr/>
        <a:lstStyle/>
        <a:p>
          <a:endParaRPr lang="en-NZ"/>
        </a:p>
      </dgm:t>
    </dgm:pt>
    <dgm:pt modelId="{CDA533C0-1A24-43CB-9242-CD5F56274D66}">
      <dgm:prSet phldrT="[Text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There are strict signing requirements which, if not met, will necessitate court action to validate the will.</a:t>
          </a:r>
          <a:endParaRPr lang="en-NZ" dirty="0"/>
        </a:p>
      </dgm:t>
    </dgm:pt>
    <dgm:pt modelId="{E9744D64-16AC-4A81-B9AD-7F1767F23B59}" type="parTrans" cxnId="{F74D161A-F0CA-4E37-AB68-2AA8566DC904}">
      <dgm:prSet/>
      <dgm:spPr/>
      <dgm:t>
        <a:bodyPr/>
        <a:lstStyle/>
        <a:p>
          <a:endParaRPr lang="en-NZ"/>
        </a:p>
      </dgm:t>
    </dgm:pt>
    <dgm:pt modelId="{B75F856F-FC30-4B64-B9F0-B504704BD855}" type="sibTrans" cxnId="{F74D161A-F0CA-4E37-AB68-2AA8566DC904}">
      <dgm:prSet/>
      <dgm:spPr/>
      <dgm:t>
        <a:bodyPr/>
        <a:lstStyle/>
        <a:p>
          <a:endParaRPr lang="en-NZ"/>
        </a:p>
      </dgm:t>
    </dgm:pt>
    <dgm:pt modelId="{65233EA7-D941-46EC-ABDA-4FCC8F0F0342}">
      <dgm:prSet phldrT="[Text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Getting a will wrong will cost a lot more in the long run than paying a lawyer to draft and witness your will. Wills are complex and touch numerous areas of the law so it is best to ensure they are correct to allow a smooth pathway for your loved ones. </a:t>
          </a:r>
          <a:endParaRPr lang="en-NZ" dirty="0"/>
        </a:p>
      </dgm:t>
    </dgm:pt>
    <dgm:pt modelId="{C376CD6E-B451-44C5-A338-EE4037986386}" type="parTrans" cxnId="{BD0C9B5B-B105-42E8-9B59-044CF5C440DA}">
      <dgm:prSet/>
      <dgm:spPr/>
    </dgm:pt>
    <dgm:pt modelId="{A9559974-FEF6-4C00-BA6A-CA561ED486AC}" type="sibTrans" cxnId="{BD0C9B5B-B105-42E8-9B59-044CF5C440DA}">
      <dgm:prSet/>
      <dgm:spPr/>
    </dgm:pt>
    <dgm:pt modelId="{CE4A9D2A-AEE3-45E7-9623-62B8255F35B4}" type="pres">
      <dgm:prSet presAssocID="{8811DBD5-F151-46BF-B778-0F5213E48682}" presName="Name0" presStyleCnt="0">
        <dgm:presLayoutVars>
          <dgm:dir/>
          <dgm:animLvl val="lvl"/>
          <dgm:resizeHandles val="exact"/>
        </dgm:presLayoutVars>
      </dgm:prSet>
      <dgm:spPr/>
    </dgm:pt>
    <dgm:pt modelId="{0263808E-D404-47AA-8D90-27314E4826A4}" type="pres">
      <dgm:prSet presAssocID="{C6846D43-3DD2-4CF2-945C-DB9755A57466}" presName="linNode" presStyleCnt="0"/>
      <dgm:spPr/>
    </dgm:pt>
    <dgm:pt modelId="{6E9326D0-6516-43F2-AD30-9CBB29F6A039}" type="pres">
      <dgm:prSet presAssocID="{C6846D43-3DD2-4CF2-945C-DB9755A57466}" presName="parentText" presStyleLbl="node1" presStyleIdx="0" presStyleCnt="3" custScaleX="71008">
        <dgm:presLayoutVars>
          <dgm:chMax val="1"/>
          <dgm:bulletEnabled val="1"/>
        </dgm:presLayoutVars>
      </dgm:prSet>
      <dgm:spPr/>
    </dgm:pt>
    <dgm:pt modelId="{A1019A09-F4C3-431E-98EA-29A79514A19D}" type="pres">
      <dgm:prSet presAssocID="{C6846D43-3DD2-4CF2-945C-DB9755A57466}" presName="descendantText" presStyleLbl="alignAccFollowNode1" presStyleIdx="0" presStyleCnt="3" custLinFactNeighborX="-990">
        <dgm:presLayoutVars>
          <dgm:bulletEnabled val="1"/>
        </dgm:presLayoutVars>
      </dgm:prSet>
      <dgm:spPr/>
    </dgm:pt>
    <dgm:pt modelId="{DE83E31E-D4AF-40FA-BB53-8DCCEA0418D5}" type="pres">
      <dgm:prSet presAssocID="{834A50F9-CE54-4EAD-82A0-BB43152AD607}" presName="sp" presStyleCnt="0"/>
      <dgm:spPr/>
    </dgm:pt>
    <dgm:pt modelId="{6599C98E-8CC4-44EB-B107-CF936784C989}" type="pres">
      <dgm:prSet presAssocID="{B3FEBFA5-6846-4F12-AE22-9A609DC56B9C}" presName="linNode" presStyleCnt="0"/>
      <dgm:spPr/>
    </dgm:pt>
    <dgm:pt modelId="{0390F0DD-A3EB-4B32-90C9-1C25787EE390}" type="pres">
      <dgm:prSet presAssocID="{B3FEBFA5-6846-4F12-AE22-9A609DC56B9C}" presName="parentText" presStyleLbl="node1" presStyleIdx="1" presStyleCnt="3" custScaleX="70763">
        <dgm:presLayoutVars>
          <dgm:chMax val="1"/>
          <dgm:bulletEnabled val="1"/>
        </dgm:presLayoutVars>
      </dgm:prSet>
      <dgm:spPr/>
    </dgm:pt>
    <dgm:pt modelId="{6D22C128-8AB9-44E9-81D6-3531902B41EB}" type="pres">
      <dgm:prSet presAssocID="{B3FEBFA5-6846-4F12-AE22-9A609DC56B9C}" presName="descendantText" presStyleLbl="alignAccFollowNode1" presStyleIdx="1" presStyleCnt="3">
        <dgm:presLayoutVars>
          <dgm:bulletEnabled val="1"/>
        </dgm:presLayoutVars>
      </dgm:prSet>
      <dgm:spPr/>
    </dgm:pt>
    <dgm:pt modelId="{F3739AF2-A604-4CA9-AEEE-60AB5BC340B6}" type="pres">
      <dgm:prSet presAssocID="{692B9E07-7936-4A4A-B47E-25A6FF67A88C}" presName="sp" presStyleCnt="0"/>
      <dgm:spPr/>
    </dgm:pt>
    <dgm:pt modelId="{38215832-8198-4F75-AC3B-41B9634084DF}" type="pres">
      <dgm:prSet presAssocID="{698EBD84-AE08-4AF5-92DE-7E6CECE7F0CC}" presName="linNode" presStyleCnt="0"/>
      <dgm:spPr/>
    </dgm:pt>
    <dgm:pt modelId="{A36FB90B-E748-464C-9ACB-FF263B447CBD}" type="pres">
      <dgm:prSet presAssocID="{698EBD84-AE08-4AF5-92DE-7E6CECE7F0CC}" presName="parentText" presStyleLbl="node1" presStyleIdx="2" presStyleCnt="3" custScaleX="71885">
        <dgm:presLayoutVars>
          <dgm:chMax val="1"/>
          <dgm:bulletEnabled val="1"/>
        </dgm:presLayoutVars>
      </dgm:prSet>
      <dgm:spPr/>
    </dgm:pt>
    <dgm:pt modelId="{2E15F3B2-21ED-49C3-9DC0-0B16E68DF415}" type="pres">
      <dgm:prSet presAssocID="{698EBD84-AE08-4AF5-92DE-7E6CECE7F0CC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5965280B-1C81-4C8A-990E-70014892F713}" srcId="{B3FEBFA5-6846-4F12-AE22-9A609DC56B9C}" destId="{12868E2A-8626-4054-B7D2-EA779D0708D3}" srcOrd="0" destOrd="0" parTransId="{7A467F79-F72A-4BF9-9813-BEE009F3BAEA}" sibTransId="{49D851C8-0E81-40EE-898F-0FA2B2AD177A}"/>
    <dgm:cxn modelId="{F74D161A-F0CA-4E37-AB68-2AA8566DC904}" srcId="{698EBD84-AE08-4AF5-92DE-7E6CECE7F0CC}" destId="{CDA533C0-1A24-43CB-9242-CD5F56274D66}" srcOrd="1" destOrd="0" parTransId="{E9744D64-16AC-4A81-B9AD-7F1767F23B59}" sibTransId="{B75F856F-FC30-4B64-B9F0-B504704BD855}"/>
    <dgm:cxn modelId="{1A40C61D-3BB7-4460-A5B8-A1172A626BDA}" type="presOf" srcId="{5D7A6E54-1FCB-4FE9-8F0E-C1429FC2E41E}" destId="{6D22C128-8AB9-44E9-81D6-3531902B41EB}" srcOrd="0" destOrd="3" presId="urn:microsoft.com/office/officeart/2005/8/layout/vList5"/>
    <dgm:cxn modelId="{3FC0761E-BCA7-4F27-B57B-1599D8EACD1D}" srcId="{C6846D43-3DD2-4CF2-945C-DB9755A57466}" destId="{99931B83-AA11-4491-B642-CF0BBFE515A4}" srcOrd="0" destOrd="0" parTransId="{788BD56F-0745-436A-A041-C9EB39EBD88F}" sibTransId="{F1B29A39-027F-4A00-8F21-E722995264E8}"/>
    <dgm:cxn modelId="{06772E1F-D795-41E6-85B7-12ACD49AC2FD}" type="presOf" srcId="{12868E2A-8626-4054-B7D2-EA779D0708D3}" destId="{6D22C128-8AB9-44E9-81D6-3531902B41EB}" srcOrd="0" destOrd="0" presId="urn:microsoft.com/office/officeart/2005/8/layout/vList5"/>
    <dgm:cxn modelId="{77132723-A8DE-4B2D-BFEC-744BE86F3825}" type="presOf" srcId="{C6846D43-3DD2-4CF2-945C-DB9755A57466}" destId="{6E9326D0-6516-43F2-AD30-9CBB29F6A039}" srcOrd="0" destOrd="0" presId="urn:microsoft.com/office/officeart/2005/8/layout/vList5"/>
    <dgm:cxn modelId="{18FA6828-1062-4266-8051-5C4F98329C91}" srcId="{8811DBD5-F151-46BF-B778-0F5213E48682}" destId="{C6846D43-3DD2-4CF2-945C-DB9755A57466}" srcOrd="0" destOrd="0" parTransId="{D3A258DE-7B61-4C8F-B572-60C6002D44D7}" sibTransId="{834A50F9-CE54-4EAD-82A0-BB43152AD607}"/>
    <dgm:cxn modelId="{80995332-9DAF-45B2-A82C-66B4FF6B4753}" type="presOf" srcId="{698EBD84-AE08-4AF5-92DE-7E6CECE7F0CC}" destId="{A36FB90B-E748-464C-9ACB-FF263B447CBD}" srcOrd="0" destOrd="0" presId="urn:microsoft.com/office/officeart/2005/8/layout/vList5"/>
    <dgm:cxn modelId="{DE9EAE39-7DAA-4414-BE8E-86C230E9B329}" srcId="{698EBD84-AE08-4AF5-92DE-7E6CECE7F0CC}" destId="{1606420B-7CD7-4B1C-ADD5-BC4632A7A467}" srcOrd="0" destOrd="0" parTransId="{536152B8-1D41-40FF-92A0-F49496A4E35E}" sibTransId="{5B1081A9-971E-4ABF-9B2B-2EBF5182C7AF}"/>
    <dgm:cxn modelId="{2AA7E73D-D2DD-47B2-B4E6-C01252C6CFCC}" type="presOf" srcId="{8811DBD5-F151-46BF-B778-0F5213E48682}" destId="{CE4A9D2A-AEE3-45E7-9623-62B8255F35B4}" srcOrd="0" destOrd="0" presId="urn:microsoft.com/office/officeart/2005/8/layout/vList5"/>
    <dgm:cxn modelId="{BD0C9B5B-B105-42E8-9B59-044CF5C440DA}" srcId="{698EBD84-AE08-4AF5-92DE-7E6CECE7F0CC}" destId="{65233EA7-D941-46EC-ABDA-4FCC8F0F0342}" srcOrd="2" destOrd="0" parTransId="{C376CD6E-B451-44C5-A338-EE4037986386}" sibTransId="{A9559974-FEF6-4C00-BA6A-CA561ED486AC}"/>
    <dgm:cxn modelId="{D02BAF49-02C8-40D6-8083-7CBFEB2D7363}" srcId="{8811DBD5-F151-46BF-B778-0F5213E48682}" destId="{B3FEBFA5-6846-4F12-AE22-9A609DC56B9C}" srcOrd="1" destOrd="0" parTransId="{0C6F662B-4DEF-4870-9801-1FF8BFA44601}" sibTransId="{692B9E07-7936-4A4A-B47E-25A6FF67A88C}"/>
    <dgm:cxn modelId="{11EF6752-97C5-40BA-BC23-E67D57AEB053}" srcId="{C6846D43-3DD2-4CF2-945C-DB9755A57466}" destId="{506AF490-5CF9-44CE-8C2E-3A038B7FBAC5}" srcOrd="1" destOrd="0" parTransId="{8DEC2FD6-F36D-4DAE-AACC-0B4F2F7B149B}" sibTransId="{331A4A4A-2BF9-4D29-8409-328453D8A612}"/>
    <dgm:cxn modelId="{E39D2757-20DC-42D9-A127-5935F7F839F6}" type="presOf" srcId="{709E50CB-76F3-4ACE-9BD9-256B23F6006D}" destId="{A1019A09-F4C3-431E-98EA-29A79514A19D}" srcOrd="0" destOrd="2" presId="urn:microsoft.com/office/officeart/2005/8/layout/vList5"/>
    <dgm:cxn modelId="{41267859-73F6-4294-8E1F-0EE7024D7B2F}" type="presOf" srcId="{506AF490-5CF9-44CE-8C2E-3A038B7FBAC5}" destId="{A1019A09-F4C3-431E-98EA-29A79514A19D}" srcOrd="0" destOrd="1" presId="urn:microsoft.com/office/officeart/2005/8/layout/vList5"/>
    <dgm:cxn modelId="{CEDA1685-1836-4F9F-837C-3D13F1B24F09}" type="presOf" srcId="{65233EA7-D941-46EC-ABDA-4FCC8F0F0342}" destId="{2E15F3B2-21ED-49C3-9DC0-0B16E68DF415}" srcOrd="0" destOrd="2" presId="urn:microsoft.com/office/officeart/2005/8/layout/vList5"/>
    <dgm:cxn modelId="{DBB3BF90-6348-4C90-BC83-AE9BA9B34881}" type="presOf" srcId="{CDA533C0-1A24-43CB-9242-CD5F56274D66}" destId="{2E15F3B2-21ED-49C3-9DC0-0B16E68DF415}" srcOrd="0" destOrd="1" presId="urn:microsoft.com/office/officeart/2005/8/layout/vList5"/>
    <dgm:cxn modelId="{15F44FA0-738F-4794-B708-7B3122FEAC9B}" srcId="{C6846D43-3DD2-4CF2-945C-DB9755A57466}" destId="{84475B74-96F1-4B67-999F-FA2676068DB3}" srcOrd="3" destOrd="0" parTransId="{D55CE4DD-5BC9-4B4B-B59C-51D7878EBAE7}" sibTransId="{BF320F5E-95E2-4634-9456-CCAEF24E13CE}"/>
    <dgm:cxn modelId="{FECCEBAC-F7E8-451C-9FB9-4A83382A6A5B}" type="presOf" srcId="{82F9644F-B40F-4837-BCBB-488118A032F4}" destId="{6D22C128-8AB9-44E9-81D6-3531902B41EB}" srcOrd="0" destOrd="2" presId="urn:microsoft.com/office/officeart/2005/8/layout/vList5"/>
    <dgm:cxn modelId="{8D8264C0-6B6D-4145-90BE-58AD27940DFC}" srcId="{B3FEBFA5-6846-4F12-AE22-9A609DC56B9C}" destId="{82F9644F-B40F-4837-BCBB-488118A032F4}" srcOrd="2" destOrd="0" parTransId="{14CF543E-4F04-4634-BC13-413A78789691}" sibTransId="{449BE8F2-BCA0-4936-9563-FBD57DEFE42F}"/>
    <dgm:cxn modelId="{7316EFC7-DE61-45D2-9760-23661319809F}" srcId="{B3FEBFA5-6846-4F12-AE22-9A609DC56B9C}" destId="{5D7A6E54-1FCB-4FE9-8F0E-C1429FC2E41E}" srcOrd="3" destOrd="0" parTransId="{D928F063-03AB-408A-B393-B06027F53BD0}" sibTransId="{EC8AC62B-7438-4B56-A166-906B17010B6E}"/>
    <dgm:cxn modelId="{4EFB01C9-3BA2-48D2-94D9-65FAAE4786B1}" type="presOf" srcId="{84475B74-96F1-4B67-999F-FA2676068DB3}" destId="{A1019A09-F4C3-431E-98EA-29A79514A19D}" srcOrd="0" destOrd="3" presId="urn:microsoft.com/office/officeart/2005/8/layout/vList5"/>
    <dgm:cxn modelId="{B9BCDED2-40D1-4E09-9C3E-56BE607FC39B}" srcId="{B3FEBFA5-6846-4F12-AE22-9A609DC56B9C}" destId="{B9C4FDBC-5C9B-4D4B-819A-9A677DFA3149}" srcOrd="1" destOrd="0" parTransId="{AFFB1CE6-69CF-4254-8D0B-E33C01A21C55}" sibTransId="{62C645A6-87BF-4863-AF88-94F5CEEC6361}"/>
    <dgm:cxn modelId="{34D674D4-501E-4781-AA97-FD9A597A4868}" type="presOf" srcId="{B3FEBFA5-6846-4F12-AE22-9A609DC56B9C}" destId="{0390F0DD-A3EB-4B32-90C9-1C25787EE390}" srcOrd="0" destOrd="0" presId="urn:microsoft.com/office/officeart/2005/8/layout/vList5"/>
    <dgm:cxn modelId="{895D5CD8-6D91-42BB-A510-EA5FFF02D243}" srcId="{8811DBD5-F151-46BF-B778-0F5213E48682}" destId="{698EBD84-AE08-4AF5-92DE-7E6CECE7F0CC}" srcOrd="2" destOrd="0" parTransId="{C931660F-B1FF-45A0-9708-2F8F30F6CDB1}" sibTransId="{93A877A3-81D6-4018-8B6A-52F5E9CABF51}"/>
    <dgm:cxn modelId="{06D91ED9-076A-4455-89A4-3B87D319E603}" srcId="{C6846D43-3DD2-4CF2-945C-DB9755A57466}" destId="{709E50CB-76F3-4ACE-9BD9-256B23F6006D}" srcOrd="2" destOrd="0" parTransId="{F3A5588D-3A50-4619-8C44-AF95B42EBE64}" sibTransId="{033FAC0C-B083-47AB-8322-2E5E0402010C}"/>
    <dgm:cxn modelId="{8268BCDB-0AEF-4332-B1F7-80607AC66CEE}" type="presOf" srcId="{1606420B-7CD7-4B1C-ADD5-BC4632A7A467}" destId="{2E15F3B2-21ED-49C3-9DC0-0B16E68DF415}" srcOrd="0" destOrd="0" presId="urn:microsoft.com/office/officeart/2005/8/layout/vList5"/>
    <dgm:cxn modelId="{2A9DE6EA-8597-4C47-A5E7-0A99CE852BF1}" type="presOf" srcId="{99931B83-AA11-4491-B642-CF0BBFE515A4}" destId="{A1019A09-F4C3-431E-98EA-29A79514A19D}" srcOrd="0" destOrd="0" presId="urn:microsoft.com/office/officeart/2005/8/layout/vList5"/>
    <dgm:cxn modelId="{E5F7B6F4-C897-4746-B45A-56B6F8D743C7}" type="presOf" srcId="{B9C4FDBC-5C9B-4D4B-819A-9A677DFA3149}" destId="{6D22C128-8AB9-44E9-81D6-3531902B41EB}" srcOrd="0" destOrd="1" presId="urn:microsoft.com/office/officeart/2005/8/layout/vList5"/>
    <dgm:cxn modelId="{93638163-9A2D-4401-B28F-4AB22C40093E}" type="presParOf" srcId="{CE4A9D2A-AEE3-45E7-9623-62B8255F35B4}" destId="{0263808E-D404-47AA-8D90-27314E4826A4}" srcOrd="0" destOrd="0" presId="urn:microsoft.com/office/officeart/2005/8/layout/vList5"/>
    <dgm:cxn modelId="{769C4FBF-55A7-4EEF-A9BF-6F9EB08E5CC3}" type="presParOf" srcId="{0263808E-D404-47AA-8D90-27314E4826A4}" destId="{6E9326D0-6516-43F2-AD30-9CBB29F6A039}" srcOrd="0" destOrd="0" presId="urn:microsoft.com/office/officeart/2005/8/layout/vList5"/>
    <dgm:cxn modelId="{00031535-BD99-4E27-82C6-E8D73DA42190}" type="presParOf" srcId="{0263808E-D404-47AA-8D90-27314E4826A4}" destId="{A1019A09-F4C3-431E-98EA-29A79514A19D}" srcOrd="1" destOrd="0" presId="urn:microsoft.com/office/officeart/2005/8/layout/vList5"/>
    <dgm:cxn modelId="{48198DC2-7018-4FD4-8E1A-BA622431DA9D}" type="presParOf" srcId="{CE4A9D2A-AEE3-45E7-9623-62B8255F35B4}" destId="{DE83E31E-D4AF-40FA-BB53-8DCCEA0418D5}" srcOrd="1" destOrd="0" presId="urn:microsoft.com/office/officeart/2005/8/layout/vList5"/>
    <dgm:cxn modelId="{01D586CA-23A0-44ED-91D3-B749CAF1EF70}" type="presParOf" srcId="{CE4A9D2A-AEE3-45E7-9623-62B8255F35B4}" destId="{6599C98E-8CC4-44EB-B107-CF936784C989}" srcOrd="2" destOrd="0" presId="urn:microsoft.com/office/officeart/2005/8/layout/vList5"/>
    <dgm:cxn modelId="{998BB97D-4CC4-4556-8093-51AFA0BC60E6}" type="presParOf" srcId="{6599C98E-8CC4-44EB-B107-CF936784C989}" destId="{0390F0DD-A3EB-4B32-90C9-1C25787EE390}" srcOrd="0" destOrd="0" presId="urn:microsoft.com/office/officeart/2005/8/layout/vList5"/>
    <dgm:cxn modelId="{9975B891-654C-4B6A-8CEC-7653420ACDB4}" type="presParOf" srcId="{6599C98E-8CC4-44EB-B107-CF936784C989}" destId="{6D22C128-8AB9-44E9-81D6-3531902B41EB}" srcOrd="1" destOrd="0" presId="urn:microsoft.com/office/officeart/2005/8/layout/vList5"/>
    <dgm:cxn modelId="{09DDBDA0-8049-4400-933E-FBCD65296F59}" type="presParOf" srcId="{CE4A9D2A-AEE3-45E7-9623-62B8255F35B4}" destId="{F3739AF2-A604-4CA9-AEEE-60AB5BC340B6}" srcOrd="3" destOrd="0" presId="urn:microsoft.com/office/officeart/2005/8/layout/vList5"/>
    <dgm:cxn modelId="{309FCC93-C020-4CF1-99F0-BDCEBC1A3ECF}" type="presParOf" srcId="{CE4A9D2A-AEE3-45E7-9623-62B8255F35B4}" destId="{38215832-8198-4F75-AC3B-41B9634084DF}" srcOrd="4" destOrd="0" presId="urn:microsoft.com/office/officeart/2005/8/layout/vList5"/>
    <dgm:cxn modelId="{16D0034E-0041-4A8F-B5A6-14C61E0D791B}" type="presParOf" srcId="{38215832-8198-4F75-AC3B-41B9634084DF}" destId="{A36FB90B-E748-464C-9ACB-FF263B447CBD}" srcOrd="0" destOrd="0" presId="urn:microsoft.com/office/officeart/2005/8/layout/vList5"/>
    <dgm:cxn modelId="{5E734005-6508-41C5-8EE0-ABB605A4654C}" type="presParOf" srcId="{38215832-8198-4F75-AC3B-41B9634084DF}" destId="{2E15F3B2-21ED-49C3-9DC0-0B16E68DF41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31B9D8B-96E7-4D33-B03F-9176114355B5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NZ"/>
        </a:p>
      </dgm:t>
    </dgm:pt>
    <dgm:pt modelId="{F445DD58-F0AD-466B-B95D-CD540F63C9BB}">
      <dgm:prSet phldrT="[Text]" custT="1"/>
      <dgm:spPr/>
      <dgm:t>
        <a:bodyPr/>
        <a:lstStyle/>
        <a:p>
          <a:r>
            <a:rPr lang="en-NZ" sz="2400" dirty="0"/>
            <a:t>Property</a:t>
          </a:r>
          <a:r>
            <a:rPr lang="en-NZ" sz="1800" dirty="0"/>
            <a:t> </a:t>
          </a:r>
        </a:p>
      </dgm:t>
    </dgm:pt>
    <dgm:pt modelId="{9DFECE0D-B4A8-41E0-A629-F07916961493}" type="parTrans" cxnId="{10EA7C06-5C6B-41EA-8E02-1E14BF2C7B37}">
      <dgm:prSet/>
      <dgm:spPr/>
      <dgm:t>
        <a:bodyPr/>
        <a:lstStyle/>
        <a:p>
          <a:endParaRPr lang="en-NZ"/>
        </a:p>
      </dgm:t>
    </dgm:pt>
    <dgm:pt modelId="{9052E4A0-5847-40FA-B1E5-641046E0769F}" type="sibTrans" cxnId="{10EA7C06-5C6B-41EA-8E02-1E14BF2C7B37}">
      <dgm:prSet/>
      <dgm:spPr/>
      <dgm:t>
        <a:bodyPr/>
        <a:lstStyle/>
        <a:p>
          <a:endParaRPr lang="en-NZ"/>
        </a:p>
      </dgm:t>
    </dgm:pt>
    <dgm:pt modelId="{F9A1F700-54EA-4547-BBA6-3F59C1BB8AAA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Both real property and personal property </a:t>
          </a:r>
          <a:endParaRPr lang="en-NZ" dirty="0"/>
        </a:p>
      </dgm:t>
    </dgm:pt>
    <dgm:pt modelId="{72BA9652-0892-4B84-B551-7C39442BAE98}" type="parTrans" cxnId="{2E70DBE5-FEB9-44A1-967C-1C47AEC61AB0}">
      <dgm:prSet/>
      <dgm:spPr/>
      <dgm:t>
        <a:bodyPr/>
        <a:lstStyle/>
        <a:p>
          <a:endParaRPr lang="en-NZ"/>
        </a:p>
      </dgm:t>
    </dgm:pt>
    <dgm:pt modelId="{4AC12FC1-8E7B-41B2-A2ED-E546E8AE8FF9}" type="sibTrans" cxnId="{2E70DBE5-FEB9-44A1-967C-1C47AEC61AB0}">
      <dgm:prSet/>
      <dgm:spPr/>
      <dgm:t>
        <a:bodyPr/>
        <a:lstStyle/>
        <a:p>
          <a:endParaRPr lang="en-NZ"/>
        </a:p>
      </dgm:t>
    </dgm:pt>
    <dgm:pt modelId="{817FF437-508F-4A2E-98C2-D52160D30404}">
      <dgm:prSet phldrT="[Text]" custT="1"/>
      <dgm:spPr/>
      <dgm:t>
        <a:bodyPr/>
        <a:lstStyle/>
        <a:p>
          <a:r>
            <a:rPr lang="en-US" sz="1800" dirty="0"/>
            <a:t>Personal Care &amp; Welfare s</a:t>
          </a:r>
          <a:endParaRPr lang="en-NZ" sz="1800" dirty="0"/>
        </a:p>
      </dgm:t>
    </dgm:pt>
    <dgm:pt modelId="{B1936092-9EC9-46AA-A3B9-7B1061608A4D}" type="parTrans" cxnId="{016B25D4-4A1D-4766-9AC3-248C3AB10ED8}">
      <dgm:prSet/>
      <dgm:spPr/>
      <dgm:t>
        <a:bodyPr/>
        <a:lstStyle/>
        <a:p>
          <a:endParaRPr lang="en-NZ"/>
        </a:p>
      </dgm:t>
    </dgm:pt>
    <dgm:pt modelId="{85BB39E8-19A2-4255-B42E-6255AE03E421}" type="sibTrans" cxnId="{016B25D4-4A1D-4766-9AC3-248C3AB10ED8}">
      <dgm:prSet/>
      <dgm:spPr/>
      <dgm:t>
        <a:bodyPr/>
        <a:lstStyle/>
        <a:p>
          <a:endParaRPr lang="en-NZ"/>
        </a:p>
      </dgm:t>
    </dgm:pt>
    <dgm:pt modelId="{0927B5E7-A3A8-4DDE-A38A-C03AAE3E6457}">
      <dgm:prSet phldrT="[Text]"/>
      <dgm:spPr/>
      <dgm:t>
        <a:bodyPr/>
        <a:lstStyle/>
        <a:p>
          <a:r>
            <a:rPr lang="en-US" dirty="0"/>
            <a:t>Level of care and place of care</a:t>
          </a:r>
          <a:endParaRPr lang="en-NZ" dirty="0"/>
        </a:p>
      </dgm:t>
    </dgm:pt>
    <dgm:pt modelId="{3A9C384F-5C6D-4435-AF6A-2547C89A11B9}" type="parTrans" cxnId="{06211566-8FF0-4289-9951-ABCEF61C44BF}">
      <dgm:prSet/>
      <dgm:spPr/>
      <dgm:t>
        <a:bodyPr/>
        <a:lstStyle/>
        <a:p>
          <a:endParaRPr lang="en-NZ"/>
        </a:p>
      </dgm:t>
    </dgm:pt>
    <dgm:pt modelId="{9404FC24-101D-4F48-B429-A9DC3C1899AE}" type="sibTrans" cxnId="{06211566-8FF0-4289-9951-ABCEF61C44BF}">
      <dgm:prSet/>
      <dgm:spPr/>
      <dgm:t>
        <a:bodyPr/>
        <a:lstStyle/>
        <a:p>
          <a:endParaRPr lang="en-NZ"/>
        </a:p>
      </dgm:t>
    </dgm:pt>
    <dgm:pt modelId="{3FF82854-4BB1-46A1-87BE-EE2C2BBC8A23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Joint nomination </a:t>
          </a:r>
          <a:endParaRPr lang="en-NZ" dirty="0"/>
        </a:p>
      </dgm:t>
    </dgm:pt>
    <dgm:pt modelId="{BCE40195-28C2-44B4-BEDB-08F8D603AC0F}" type="sibTrans" cxnId="{3369DCCF-6938-4DE0-AD42-9EBCE4C0D0EA}">
      <dgm:prSet/>
      <dgm:spPr/>
      <dgm:t>
        <a:bodyPr/>
        <a:lstStyle/>
        <a:p>
          <a:endParaRPr lang="en-NZ"/>
        </a:p>
      </dgm:t>
    </dgm:pt>
    <dgm:pt modelId="{17704E61-3F15-4994-85A4-80A4089E481A}" type="parTrans" cxnId="{3369DCCF-6938-4DE0-AD42-9EBCE4C0D0EA}">
      <dgm:prSet/>
      <dgm:spPr/>
      <dgm:t>
        <a:bodyPr/>
        <a:lstStyle/>
        <a:p>
          <a:endParaRPr lang="en-NZ"/>
        </a:p>
      </dgm:t>
    </dgm:pt>
    <dgm:pt modelId="{68C7284B-7847-4CA8-8212-C939DFBEF182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Mentally capable and mentally incapable </a:t>
          </a:r>
          <a:endParaRPr lang="en-NZ" dirty="0"/>
        </a:p>
      </dgm:t>
    </dgm:pt>
    <dgm:pt modelId="{6422E422-7BC2-40C4-8F98-409C0426ECC8}" type="parTrans" cxnId="{62A6273E-F428-4D13-8942-EA91D8D361EC}">
      <dgm:prSet/>
      <dgm:spPr/>
      <dgm:t>
        <a:bodyPr/>
        <a:lstStyle/>
        <a:p>
          <a:endParaRPr lang="en-NZ"/>
        </a:p>
      </dgm:t>
    </dgm:pt>
    <dgm:pt modelId="{171F2D69-5953-4A10-AADB-8CC47F8E2459}" type="sibTrans" cxnId="{62A6273E-F428-4D13-8942-EA91D8D361EC}">
      <dgm:prSet/>
      <dgm:spPr/>
      <dgm:t>
        <a:bodyPr/>
        <a:lstStyle/>
        <a:p>
          <a:endParaRPr lang="en-NZ"/>
        </a:p>
      </dgm:t>
    </dgm:pt>
    <dgm:pt modelId="{DC4B2192-31C7-4505-8A51-8A0720231143}">
      <dgm:prSet phldrT="[Text]"/>
      <dgm:spPr/>
      <dgm:t>
        <a:bodyPr/>
        <a:lstStyle/>
        <a:p>
          <a:r>
            <a:rPr lang="en-US" dirty="0"/>
            <a:t>Advance Directive to assist with decisions</a:t>
          </a:r>
          <a:endParaRPr lang="en-NZ" dirty="0"/>
        </a:p>
      </dgm:t>
    </dgm:pt>
    <dgm:pt modelId="{746F05D2-8FA5-4F11-8651-37DA96DD5DB6}" type="parTrans" cxnId="{F1CDA364-F4BF-45EA-B120-8E8CB9DDFEEB}">
      <dgm:prSet/>
      <dgm:spPr/>
      <dgm:t>
        <a:bodyPr/>
        <a:lstStyle/>
        <a:p>
          <a:endParaRPr lang="en-NZ"/>
        </a:p>
      </dgm:t>
    </dgm:pt>
    <dgm:pt modelId="{1298A6DA-923B-4F27-A7C0-865EB853ABA1}" type="sibTrans" cxnId="{F1CDA364-F4BF-45EA-B120-8E8CB9DDFEEB}">
      <dgm:prSet/>
      <dgm:spPr/>
      <dgm:t>
        <a:bodyPr/>
        <a:lstStyle/>
        <a:p>
          <a:endParaRPr lang="en-NZ"/>
        </a:p>
      </dgm:t>
    </dgm:pt>
    <dgm:pt modelId="{2EC52B74-D8D7-4CD7-A4DF-ED25E870F581}">
      <dgm:prSet phldrT="[Text]"/>
      <dgm:spPr/>
      <dgm:t>
        <a:bodyPr/>
        <a:lstStyle/>
        <a:p>
          <a:r>
            <a:rPr lang="en-US" dirty="0"/>
            <a:t>The tough decisions</a:t>
          </a:r>
          <a:endParaRPr lang="en-NZ" dirty="0"/>
        </a:p>
      </dgm:t>
    </dgm:pt>
    <dgm:pt modelId="{79149AF8-18D3-4450-849A-C73D9E816D9B}" type="parTrans" cxnId="{611451E5-20C7-46AD-A346-54CE4ED1F6F4}">
      <dgm:prSet/>
      <dgm:spPr/>
      <dgm:t>
        <a:bodyPr/>
        <a:lstStyle/>
        <a:p>
          <a:endParaRPr lang="en-NZ"/>
        </a:p>
      </dgm:t>
    </dgm:pt>
    <dgm:pt modelId="{75BB8CB8-EBB1-490D-BD10-653729642F95}" type="sibTrans" cxnId="{611451E5-20C7-46AD-A346-54CE4ED1F6F4}">
      <dgm:prSet/>
      <dgm:spPr/>
      <dgm:t>
        <a:bodyPr/>
        <a:lstStyle/>
        <a:p>
          <a:endParaRPr lang="en-NZ"/>
        </a:p>
      </dgm:t>
    </dgm:pt>
    <dgm:pt modelId="{EDAD903F-2A4E-4B40-8A30-89A39A51C361}">
      <dgm:prSet phldrT="[Text]"/>
      <dgm:spPr/>
      <dgm:t>
        <a:bodyPr/>
        <a:lstStyle/>
        <a:p>
          <a:r>
            <a:rPr lang="en-US" dirty="0"/>
            <a:t>Individual attorney nomination</a:t>
          </a:r>
          <a:endParaRPr lang="en-NZ" dirty="0"/>
        </a:p>
      </dgm:t>
    </dgm:pt>
    <dgm:pt modelId="{3A868419-23AF-4914-9CC1-E396E73D45E3}" type="parTrans" cxnId="{FDA09B86-C1A8-4C60-9139-34EA11403BB6}">
      <dgm:prSet/>
      <dgm:spPr/>
      <dgm:t>
        <a:bodyPr/>
        <a:lstStyle/>
        <a:p>
          <a:endParaRPr lang="en-NZ"/>
        </a:p>
      </dgm:t>
    </dgm:pt>
    <dgm:pt modelId="{FF849943-BC02-4C00-8625-695DFE41E728}" type="sibTrans" cxnId="{FDA09B86-C1A8-4C60-9139-34EA11403BB6}">
      <dgm:prSet/>
      <dgm:spPr/>
      <dgm:t>
        <a:bodyPr/>
        <a:lstStyle/>
        <a:p>
          <a:endParaRPr lang="en-NZ"/>
        </a:p>
      </dgm:t>
    </dgm:pt>
    <dgm:pt modelId="{6AC9770D-3546-4B48-81C8-BDEF5893759B}" type="pres">
      <dgm:prSet presAssocID="{B31B9D8B-96E7-4D33-B03F-9176114355B5}" presName="Name0" presStyleCnt="0">
        <dgm:presLayoutVars>
          <dgm:dir/>
          <dgm:animLvl val="lvl"/>
          <dgm:resizeHandles/>
        </dgm:presLayoutVars>
      </dgm:prSet>
      <dgm:spPr/>
    </dgm:pt>
    <dgm:pt modelId="{F4242516-E03E-47EA-A7A3-EC04511CBB00}" type="pres">
      <dgm:prSet presAssocID="{F445DD58-F0AD-466B-B95D-CD540F63C9BB}" presName="linNode" presStyleCnt="0"/>
      <dgm:spPr/>
    </dgm:pt>
    <dgm:pt modelId="{3C4C068E-F1C4-4D76-8CE2-8E852F498F9C}" type="pres">
      <dgm:prSet presAssocID="{F445DD58-F0AD-466B-B95D-CD540F63C9BB}" presName="parentShp" presStyleLbl="node1" presStyleIdx="0" presStyleCnt="2">
        <dgm:presLayoutVars>
          <dgm:bulletEnabled val="1"/>
        </dgm:presLayoutVars>
      </dgm:prSet>
      <dgm:spPr/>
    </dgm:pt>
    <dgm:pt modelId="{E725D06C-3A42-4627-916A-059FE2BA964D}" type="pres">
      <dgm:prSet presAssocID="{F445DD58-F0AD-466B-B95D-CD540F63C9BB}" presName="childShp" presStyleLbl="bgAccFollowNode1" presStyleIdx="0" presStyleCnt="2" custLinFactNeighborX="11380" custLinFactNeighborY="1479">
        <dgm:presLayoutVars>
          <dgm:bulletEnabled val="1"/>
        </dgm:presLayoutVars>
      </dgm:prSet>
      <dgm:spPr/>
    </dgm:pt>
    <dgm:pt modelId="{5FFE6D0E-C817-4145-A3CF-3915107A1D66}" type="pres">
      <dgm:prSet presAssocID="{9052E4A0-5847-40FA-B1E5-641046E0769F}" presName="spacing" presStyleCnt="0"/>
      <dgm:spPr/>
    </dgm:pt>
    <dgm:pt modelId="{97C67C52-E3C6-4801-98E0-58C1B8357471}" type="pres">
      <dgm:prSet presAssocID="{817FF437-508F-4A2E-98C2-D52160D30404}" presName="linNode" presStyleCnt="0"/>
      <dgm:spPr/>
    </dgm:pt>
    <dgm:pt modelId="{907E333C-B81D-45F5-97AF-50D392635A14}" type="pres">
      <dgm:prSet presAssocID="{817FF437-508F-4A2E-98C2-D52160D30404}" presName="parentShp" presStyleLbl="node1" presStyleIdx="1" presStyleCnt="2" custLinFactNeighborX="-15241" custLinFactNeighborY="-6085">
        <dgm:presLayoutVars>
          <dgm:bulletEnabled val="1"/>
        </dgm:presLayoutVars>
      </dgm:prSet>
      <dgm:spPr/>
    </dgm:pt>
    <dgm:pt modelId="{1B27B684-C41C-4E00-BF34-6D05232A53DE}" type="pres">
      <dgm:prSet presAssocID="{817FF437-508F-4A2E-98C2-D52160D30404}" presName="childShp" presStyleLbl="bgAccFollowNode1" presStyleIdx="1" presStyleCnt="2" custLinFactNeighborX="30670" custLinFactNeighborY="1258">
        <dgm:presLayoutVars>
          <dgm:bulletEnabled val="1"/>
        </dgm:presLayoutVars>
      </dgm:prSet>
      <dgm:spPr/>
    </dgm:pt>
  </dgm:ptLst>
  <dgm:cxnLst>
    <dgm:cxn modelId="{10EA7C06-5C6B-41EA-8E02-1E14BF2C7B37}" srcId="{B31B9D8B-96E7-4D33-B03F-9176114355B5}" destId="{F445DD58-F0AD-466B-B95D-CD540F63C9BB}" srcOrd="0" destOrd="0" parTransId="{9DFECE0D-B4A8-41E0-A629-F07916961493}" sibTransId="{9052E4A0-5847-40FA-B1E5-641046E0769F}"/>
    <dgm:cxn modelId="{CF677014-131B-4045-919E-CC094B6A6796}" type="presOf" srcId="{2EC52B74-D8D7-4CD7-A4DF-ED25E870F581}" destId="{1B27B684-C41C-4E00-BF34-6D05232A53DE}" srcOrd="0" destOrd="1" presId="urn:microsoft.com/office/officeart/2005/8/layout/vList6"/>
    <dgm:cxn modelId="{1AE32215-073F-4D83-8497-2BAB1594D69C}" type="presOf" srcId="{68C7284B-7847-4CA8-8212-C939DFBEF182}" destId="{E725D06C-3A42-4627-916A-059FE2BA964D}" srcOrd="0" destOrd="2" presId="urn:microsoft.com/office/officeart/2005/8/layout/vList6"/>
    <dgm:cxn modelId="{C1161019-5593-4AF3-B24C-126C538DBF31}" type="presOf" srcId="{EDAD903F-2A4E-4B40-8A30-89A39A51C361}" destId="{1B27B684-C41C-4E00-BF34-6D05232A53DE}" srcOrd="0" destOrd="2" presId="urn:microsoft.com/office/officeart/2005/8/layout/vList6"/>
    <dgm:cxn modelId="{AD02342B-8275-4128-A4D8-4C09428F0124}" type="presOf" srcId="{DC4B2192-31C7-4505-8A51-8A0720231143}" destId="{1B27B684-C41C-4E00-BF34-6D05232A53DE}" srcOrd="0" destOrd="3" presId="urn:microsoft.com/office/officeart/2005/8/layout/vList6"/>
    <dgm:cxn modelId="{62A6273E-F428-4D13-8942-EA91D8D361EC}" srcId="{F445DD58-F0AD-466B-B95D-CD540F63C9BB}" destId="{68C7284B-7847-4CA8-8212-C939DFBEF182}" srcOrd="2" destOrd="0" parTransId="{6422E422-7BC2-40C4-8F98-409C0426ECC8}" sibTransId="{171F2D69-5953-4A10-AADB-8CC47F8E2459}"/>
    <dgm:cxn modelId="{F1CDA364-F4BF-45EA-B120-8E8CB9DDFEEB}" srcId="{817FF437-508F-4A2E-98C2-D52160D30404}" destId="{DC4B2192-31C7-4505-8A51-8A0720231143}" srcOrd="3" destOrd="0" parTransId="{746F05D2-8FA5-4F11-8651-37DA96DD5DB6}" sibTransId="{1298A6DA-923B-4F27-A7C0-865EB853ABA1}"/>
    <dgm:cxn modelId="{06211566-8FF0-4289-9951-ABCEF61C44BF}" srcId="{817FF437-508F-4A2E-98C2-D52160D30404}" destId="{0927B5E7-A3A8-4DDE-A38A-C03AAE3E6457}" srcOrd="0" destOrd="0" parTransId="{3A9C384F-5C6D-4435-AF6A-2547C89A11B9}" sibTransId="{9404FC24-101D-4F48-B429-A9DC3C1899AE}"/>
    <dgm:cxn modelId="{FDA09B86-C1A8-4C60-9139-34EA11403BB6}" srcId="{817FF437-508F-4A2E-98C2-D52160D30404}" destId="{EDAD903F-2A4E-4B40-8A30-89A39A51C361}" srcOrd="2" destOrd="0" parTransId="{3A868419-23AF-4914-9CC1-E396E73D45E3}" sibTransId="{FF849943-BC02-4C00-8625-695DFE41E728}"/>
    <dgm:cxn modelId="{D6D0FA95-B965-408A-BD1A-71AFA919A590}" type="presOf" srcId="{B31B9D8B-96E7-4D33-B03F-9176114355B5}" destId="{6AC9770D-3546-4B48-81C8-BDEF5893759B}" srcOrd="0" destOrd="0" presId="urn:microsoft.com/office/officeart/2005/8/layout/vList6"/>
    <dgm:cxn modelId="{AE39E9A6-0A1C-4D2C-AE74-AD539B23C4CF}" type="presOf" srcId="{817FF437-508F-4A2E-98C2-D52160D30404}" destId="{907E333C-B81D-45F5-97AF-50D392635A14}" srcOrd="0" destOrd="0" presId="urn:microsoft.com/office/officeart/2005/8/layout/vList6"/>
    <dgm:cxn modelId="{2B27ADC2-164C-4C57-AF6E-E36683B9751E}" type="presOf" srcId="{3FF82854-4BB1-46A1-87BE-EE2C2BBC8A23}" destId="{E725D06C-3A42-4627-916A-059FE2BA964D}" srcOrd="0" destOrd="1" presId="urn:microsoft.com/office/officeart/2005/8/layout/vList6"/>
    <dgm:cxn modelId="{3369DCCF-6938-4DE0-AD42-9EBCE4C0D0EA}" srcId="{F445DD58-F0AD-466B-B95D-CD540F63C9BB}" destId="{3FF82854-4BB1-46A1-87BE-EE2C2BBC8A23}" srcOrd="1" destOrd="0" parTransId="{17704E61-3F15-4994-85A4-80A4089E481A}" sibTransId="{BCE40195-28C2-44B4-BEDB-08F8D603AC0F}"/>
    <dgm:cxn modelId="{E6DD24D1-3C18-489B-A3CD-2BD66974A30C}" type="presOf" srcId="{F9A1F700-54EA-4547-BBA6-3F59C1BB8AAA}" destId="{E725D06C-3A42-4627-916A-059FE2BA964D}" srcOrd="0" destOrd="0" presId="urn:microsoft.com/office/officeart/2005/8/layout/vList6"/>
    <dgm:cxn modelId="{016B25D4-4A1D-4766-9AC3-248C3AB10ED8}" srcId="{B31B9D8B-96E7-4D33-B03F-9176114355B5}" destId="{817FF437-508F-4A2E-98C2-D52160D30404}" srcOrd="1" destOrd="0" parTransId="{B1936092-9EC9-46AA-A3B9-7B1061608A4D}" sibTransId="{85BB39E8-19A2-4255-B42E-6255AE03E421}"/>
    <dgm:cxn modelId="{0D813FD6-DA47-4867-8F50-C8F15A32E710}" type="presOf" srcId="{0927B5E7-A3A8-4DDE-A38A-C03AAE3E6457}" destId="{1B27B684-C41C-4E00-BF34-6D05232A53DE}" srcOrd="0" destOrd="0" presId="urn:microsoft.com/office/officeart/2005/8/layout/vList6"/>
    <dgm:cxn modelId="{611451E5-20C7-46AD-A346-54CE4ED1F6F4}" srcId="{817FF437-508F-4A2E-98C2-D52160D30404}" destId="{2EC52B74-D8D7-4CD7-A4DF-ED25E870F581}" srcOrd="1" destOrd="0" parTransId="{79149AF8-18D3-4450-849A-C73D9E816D9B}" sibTransId="{75BB8CB8-EBB1-490D-BD10-653729642F95}"/>
    <dgm:cxn modelId="{2E70DBE5-FEB9-44A1-967C-1C47AEC61AB0}" srcId="{F445DD58-F0AD-466B-B95D-CD540F63C9BB}" destId="{F9A1F700-54EA-4547-BBA6-3F59C1BB8AAA}" srcOrd="0" destOrd="0" parTransId="{72BA9652-0892-4B84-B551-7C39442BAE98}" sibTransId="{4AC12FC1-8E7B-41B2-A2ED-E546E8AE8FF9}"/>
    <dgm:cxn modelId="{1C7015F1-5566-4727-A83E-C5D55E2D206C}" type="presOf" srcId="{F445DD58-F0AD-466B-B95D-CD540F63C9BB}" destId="{3C4C068E-F1C4-4D76-8CE2-8E852F498F9C}" srcOrd="0" destOrd="0" presId="urn:microsoft.com/office/officeart/2005/8/layout/vList6"/>
    <dgm:cxn modelId="{0D94FB4A-F049-458A-9E53-84EAF0F4525E}" type="presParOf" srcId="{6AC9770D-3546-4B48-81C8-BDEF5893759B}" destId="{F4242516-E03E-47EA-A7A3-EC04511CBB00}" srcOrd="0" destOrd="0" presId="urn:microsoft.com/office/officeart/2005/8/layout/vList6"/>
    <dgm:cxn modelId="{0F6A57B2-E298-496B-B5D3-8556E21C4385}" type="presParOf" srcId="{F4242516-E03E-47EA-A7A3-EC04511CBB00}" destId="{3C4C068E-F1C4-4D76-8CE2-8E852F498F9C}" srcOrd="0" destOrd="0" presId="urn:microsoft.com/office/officeart/2005/8/layout/vList6"/>
    <dgm:cxn modelId="{B3C61232-EDCA-46FB-839B-B37CC9D9B82A}" type="presParOf" srcId="{F4242516-E03E-47EA-A7A3-EC04511CBB00}" destId="{E725D06C-3A42-4627-916A-059FE2BA964D}" srcOrd="1" destOrd="0" presId="urn:microsoft.com/office/officeart/2005/8/layout/vList6"/>
    <dgm:cxn modelId="{DD6E55DC-0AB7-4112-8622-2472BD473480}" type="presParOf" srcId="{6AC9770D-3546-4B48-81C8-BDEF5893759B}" destId="{5FFE6D0E-C817-4145-A3CF-3915107A1D66}" srcOrd="1" destOrd="0" presId="urn:microsoft.com/office/officeart/2005/8/layout/vList6"/>
    <dgm:cxn modelId="{3EC11DDB-DA9A-4F44-8520-BA4D5633446F}" type="presParOf" srcId="{6AC9770D-3546-4B48-81C8-BDEF5893759B}" destId="{97C67C52-E3C6-4801-98E0-58C1B8357471}" srcOrd="2" destOrd="0" presId="urn:microsoft.com/office/officeart/2005/8/layout/vList6"/>
    <dgm:cxn modelId="{C03FE06E-6C71-4AF6-B359-258A8CFFCEA7}" type="presParOf" srcId="{97C67C52-E3C6-4801-98E0-58C1B8357471}" destId="{907E333C-B81D-45F5-97AF-50D392635A14}" srcOrd="0" destOrd="0" presId="urn:microsoft.com/office/officeart/2005/8/layout/vList6"/>
    <dgm:cxn modelId="{0765B4DA-4479-4884-BF83-B5DE499E0636}" type="presParOf" srcId="{97C67C52-E3C6-4801-98E0-58C1B8357471}" destId="{1B27B684-C41C-4E00-BF34-6D05232A53DE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6586DE-6935-4D7D-BEC9-65EA8CFDAC4A}">
      <dsp:nvSpPr>
        <dsp:cNvPr id="0" name=""/>
        <dsp:cNvSpPr/>
      </dsp:nvSpPr>
      <dsp:spPr>
        <a:xfrm>
          <a:off x="532763" y="0"/>
          <a:ext cx="1988266" cy="1192959"/>
        </a:xfrm>
        <a:prstGeom prst="rect">
          <a:avLst/>
        </a:prstGeom>
        <a:solidFill>
          <a:schemeClr val="lt1"/>
        </a:solidFill>
        <a:ln w="55000" cap="flat" cmpd="thickThin" algn="ctr">
          <a:solidFill>
            <a:schemeClr val="accent2">
              <a:tint val="90000"/>
              <a:satMod val="130000"/>
            </a:schemeClr>
          </a:solidFill>
          <a:prstDash val="solid"/>
        </a:ln>
        <a:effectLst/>
        <a:scene3d>
          <a:camera prst="orthographicFront"/>
          <a:lightRig rig="flat" dir="t"/>
        </a:scene3d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Domicile and overseas assets</a:t>
          </a:r>
          <a:endParaRPr lang="en-NZ" sz="1500" kern="1200" dirty="0"/>
        </a:p>
      </dsp:txBody>
      <dsp:txXfrm>
        <a:off x="532763" y="0"/>
        <a:ext cx="1988266" cy="1192959"/>
      </dsp:txXfrm>
    </dsp:sp>
    <dsp:sp modelId="{B6619395-5329-46A8-8C8D-3588C535C742}">
      <dsp:nvSpPr>
        <dsp:cNvPr id="0" name=""/>
        <dsp:cNvSpPr/>
      </dsp:nvSpPr>
      <dsp:spPr>
        <a:xfrm>
          <a:off x="516241" y="1393693"/>
          <a:ext cx="1988266" cy="1192959"/>
        </a:xfrm>
        <a:prstGeom prst="rect">
          <a:avLst/>
        </a:prstGeom>
        <a:solidFill>
          <a:schemeClr val="lt1"/>
        </a:solidFill>
        <a:ln w="55000" cap="flat" cmpd="thickThin" algn="ctr">
          <a:solidFill>
            <a:schemeClr val="accent2">
              <a:tint val="90000"/>
              <a:satMod val="130000"/>
            </a:schemeClr>
          </a:solidFill>
          <a:prstDash val="solid"/>
        </a:ln>
        <a:effectLst/>
        <a:scene3d>
          <a:camera prst="orthographicFront"/>
          <a:lightRig rig="flat" dir="t"/>
        </a:scene3d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Marriage</a:t>
          </a:r>
          <a:endParaRPr lang="en-NZ" sz="1500" kern="1200" dirty="0"/>
        </a:p>
      </dsp:txBody>
      <dsp:txXfrm>
        <a:off x="516241" y="1393693"/>
        <a:ext cx="1988266" cy="1192959"/>
      </dsp:txXfrm>
    </dsp:sp>
    <dsp:sp modelId="{21BBFD0F-5E97-41B0-AB4F-F8703E8D6650}">
      <dsp:nvSpPr>
        <dsp:cNvPr id="0" name=""/>
        <dsp:cNvSpPr/>
      </dsp:nvSpPr>
      <dsp:spPr>
        <a:xfrm>
          <a:off x="516241" y="2785479"/>
          <a:ext cx="1988266" cy="1192959"/>
        </a:xfrm>
        <a:prstGeom prst="rect">
          <a:avLst/>
        </a:prstGeom>
        <a:solidFill>
          <a:schemeClr val="lt1"/>
        </a:solidFill>
        <a:ln w="55000" cap="flat" cmpd="thickThin" algn="ctr">
          <a:solidFill>
            <a:schemeClr val="accent2">
              <a:tint val="90000"/>
              <a:satMod val="130000"/>
            </a:schemeClr>
          </a:solidFill>
          <a:prstDash val="solid"/>
        </a:ln>
        <a:effectLst/>
        <a:scene3d>
          <a:camera prst="orthographicFront"/>
          <a:lightRig rig="flat" dir="t"/>
        </a:scene3d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Potential Challenges to the Estate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(see later slide)</a:t>
          </a:r>
          <a:endParaRPr lang="en-NZ" sz="1100" kern="1200" dirty="0"/>
        </a:p>
      </dsp:txBody>
      <dsp:txXfrm>
        <a:off x="516241" y="2785479"/>
        <a:ext cx="1988266" cy="1192959"/>
      </dsp:txXfrm>
    </dsp:sp>
    <dsp:sp modelId="{819FC99F-59D9-476D-B15E-2E5E076E2906}">
      <dsp:nvSpPr>
        <dsp:cNvPr id="0" name=""/>
        <dsp:cNvSpPr/>
      </dsp:nvSpPr>
      <dsp:spPr>
        <a:xfrm>
          <a:off x="516241" y="4177266"/>
          <a:ext cx="1988266" cy="1192959"/>
        </a:xfrm>
        <a:prstGeom prst="rect">
          <a:avLst/>
        </a:prstGeom>
        <a:solidFill>
          <a:schemeClr val="lt1"/>
        </a:solidFill>
        <a:ln w="55000" cap="flat" cmpd="thickThin" algn="ctr">
          <a:solidFill>
            <a:schemeClr val="accent2">
              <a:tint val="90000"/>
              <a:satMod val="130000"/>
            </a:schemeClr>
          </a:solidFill>
          <a:prstDash val="solid"/>
        </a:ln>
        <a:effectLst/>
        <a:scene3d>
          <a:camera prst="orthographicFront"/>
          <a:lightRig rig="flat" dir="t"/>
        </a:scene3d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Current ownership structure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(see later slide)</a:t>
          </a:r>
          <a:endParaRPr lang="en-NZ" sz="1500" kern="1200" dirty="0"/>
        </a:p>
      </dsp:txBody>
      <dsp:txXfrm>
        <a:off x="516241" y="4177266"/>
        <a:ext cx="1988266" cy="11929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D79B2A-1521-4D7C-80E4-8899E57778FC}">
      <dsp:nvSpPr>
        <dsp:cNvPr id="0" name=""/>
        <dsp:cNvSpPr/>
      </dsp:nvSpPr>
      <dsp:spPr>
        <a:xfrm rot="5400000">
          <a:off x="3506806" y="130656"/>
          <a:ext cx="2008628" cy="174750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Executor</a:t>
          </a:r>
          <a:endParaRPr lang="en-NZ" sz="1200" kern="1200" dirty="0"/>
        </a:p>
      </dsp:txBody>
      <dsp:txXfrm rot="-5400000">
        <a:off x="3909687" y="313106"/>
        <a:ext cx="1202866" cy="1382606"/>
      </dsp:txXfrm>
    </dsp:sp>
    <dsp:sp modelId="{59CC290E-EEC4-4450-B9EC-874C4E64873A}">
      <dsp:nvSpPr>
        <dsp:cNvPr id="0" name=""/>
        <dsp:cNvSpPr/>
      </dsp:nvSpPr>
      <dsp:spPr>
        <a:xfrm>
          <a:off x="5437901" y="401821"/>
          <a:ext cx="2241629" cy="1205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1200" kern="1200"/>
        </a:p>
      </dsp:txBody>
      <dsp:txXfrm>
        <a:off x="5437901" y="401821"/>
        <a:ext cx="2241629" cy="1205177"/>
      </dsp:txXfrm>
    </dsp:sp>
    <dsp:sp modelId="{DC80F704-93A7-47F8-A402-4549467A6DA2}">
      <dsp:nvSpPr>
        <dsp:cNvPr id="0" name=""/>
        <dsp:cNvSpPr/>
      </dsp:nvSpPr>
      <dsp:spPr>
        <a:xfrm rot="5400000">
          <a:off x="1619499" y="130656"/>
          <a:ext cx="2008628" cy="174750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Specific Gifts</a:t>
          </a:r>
          <a:endParaRPr lang="en-NZ" sz="2400" kern="1200" dirty="0"/>
        </a:p>
      </dsp:txBody>
      <dsp:txXfrm rot="-5400000">
        <a:off x="2022380" y="313106"/>
        <a:ext cx="1202866" cy="1382606"/>
      </dsp:txXfrm>
    </dsp:sp>
    <dsp:sp modelId="{320168F1-8D96-4387-8ACC-EA7161A052C2}">
      <dsp:nvSpPr>
        <dsp:cNvPr id="0" name=""/>
        <dsp:cNvSpPr/>
      </dsp:nvSpPr>
      <dsp:spPr>
        <a:xfrm rot="5400000">
          <a:off x="2559537" y="1835580"/>
          <a:ext cx="2008628" cy="174750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Transfer of powers relating to control of trust</a:t>
          </a:r>
          <a:endParaRPr lang="en-NZ" sz="1200" kern="1200" dirty="0"/>
        </a:p>
      </dsp:txBody>
      <dsp:txXfrm rot="-5400000">
        <a:off x="2962418" y="2018030"/>
        <a:ext cx="1202866" cy="1382606"/>
      </dsp:txXfrm>
    </dsp:sp>
    <dsp:sp modelId="{7AEF542D-1426-4FC7-966D-81833E6134E8}">
      <dsp:nvSpPr>
        <dsp:cNvPr id="0" name=""/>
        <dsp:cNvSpPr/>
      </dsp:nvSpPr>
      <dsp:spPr>
        <a:xfrm>
          <a:off x="448468" y="2106744"/>
          <a:ext cx="2169318" cy="1205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9E4734-A408-4917-9EE4-CADB999DE9B3}">
      <dsp:nvSpPr>
        <dsp:cNvPr id="0" name=""/>
        <dsp:cNvSpPr/>
      </dsp:nvSpPr>
      <dsp:spPr>
        <a:xfrm rot="5400000">
          <a:off x="4446844" y="1835580"/>
          <a:ext cx="2008628" cy="174750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Forgiveness of debt</a:t>
          </a:r>
          <a:endParaRPr lang="en-NZ" sz="1500" kern="1200" dirty="0"/>
        </a:p>
      </dsp:txBody>
      <dsp:txXfrm rot="-5400000">
        <a:off x="4849725" y="2018030"/>
        <a:ext cx="1202866" cy="1382606"/>
      </dsp:txXfrm>
    </dsp:sp>
    <dsp:sp modelId="{9FA82C71-1E7C-4DDF-93D4-DE67527D4733}">
      <dsp:nvSpPr>
        <dsp:cNvPr id="0" name=""/>
        <dsp:cNvSpPr/>
      </dsp:nvSpPr>
      <dsp:spPr>
        <a:xfrm rot="5400000">
          <a:off x="3506806" y="3540503"/>
          <a:ext cx="2008628" cy="174750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Guardianship</a:t>
          </a:r>
          <a:endParaRPr lang="en-NZ" sz="1200" kern="1200" dirty="0"/>
        </a:p>
      </dsp:txBody>
      <dsp:txXfrm rot="-5400000">
        <a:off x="3909687" y="3722953"/>
        <a:ext cx="1202866" cy="1382606"/>
      </dsp:txXfrm>
    </dsp:sp>
    <dsp:sp modelId="{EE05C5BB-6C23-4F8A-B6CB-B65C4B9BFEA4}">
      <dsp:nvSpPr>
        <dsp:cNvPr id="0" name=""/>
        <dsp:cNvSpPr/>
      </dsp:nvSpPr>
      <dsp:spPr>
        <a:xfrm>
          <a:off x="5437901" y="3811668"/>
          <a:ext cx="2241629" cy="1205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1200" kern="1200"/>
        </a:p>
      </dsp:txBody>
      <dsp:txXfrm>
        <a:off x="5437901" y="3811668"/>
        <a:ext cx="2241629" cy="1205177"/>
      </dsp:txXfrm>
    </dsp:sp>
    <dsp:sp modelId="{C6B99E36-B34C-4496-924D-E10B68935666}">
      <dsp:nvSpPr>
        <dsp:cNvPr id="0" name=""/>
        <dsp:cNvSpPr/>
      </dsp:nvSpPr>
      <dsp:spPr>
        <a:xfrm rot="5400000">
          <a:off x="1619499" y="3540503"/>
          <a:ext cx="2008628" cy="1747506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Provisions for blended families</a:t>
          </a:r>
          <a:endParaRPr lang="en-NZ" sz="1900" kern="1200" dirty="0"/>
        </a:p>
      </dsp:txBody>
      <dsp:txXfrm rot="-5400000">
        <a:off x="2022380" y="3722953"/>
        <a:ext cx="1202866" cy="13826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25D06C-3A42-4627-916A-059FE2BA964D}">
      <dsp:nvSpPr>
        <dsp:cNvPr id="0" name=""/>
        <dsp:cNvSpPr/>
      </dsp:nvSpPr>
      <dsp:spPr>
        <a:xfrm>
          <a:off x="3030888" y="32797"/>
          <a:ext cx="4546332" cy="217978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500" kern="1200" dirty="0"/>
            <a:t>Each party owns the whole of the property jointly with no divided shares.</a:t>
          </a:r>
          <a:endParaRPr lang="en-NZ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500" kern="1200" dirty="0"/>
            <a:t>Right of survivorship applies and the property will not be subject to the deceased will. </a:t>
          </a:r>
          <a:endParaRPr lang="en-NZ" sz="1500" kern="1200" dirty="0"/>
        </a:p>
      </dsp:txBody>
      <dsp:txXfrm>
        <a:off x="3030888" y="305270"/>
        <a:ext cx="3728913" cy="1634839"/>
      </dsp:txXfrm>
    </dsp:sp>
    <dsp:sp modelId="{3C4C068E-F1C4-4D76-8CE2-8E852F498F9C}">
      <dsp:nvSpPr>
        <dsp:cNvPr id="0" name=""/>
        <dsp:cNvSpPr/>
      </dsp:nvSpPr>
      <dsp:spPr>
        <a:xfrm>
          <a:off x="0" y="558"/>
          <a:ext cx="3030888" cy="21797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Joint Tenants</a:t>
          </a:r>
          <a:endParaRPr lang="en-NZ" sz="1800" kern="1200" dirty="0"/>
        </a:p>
      </dsp:txBody>
      <dsp:txXfrm>
        <a:off x="106408" y="106966"/>
        <a:ext cx="2818072" cy="1966969"/>
      </dsp:txXfrm>
    </dsp:sp>
    <dsp:sp modelId="{1B27B684-C41C-4E00-BF34-6D05232A53DE}">
      <dsp:nvSpPr>
        <dsp:cNvPr id="0" name=""/>
        <dsp:cNvSpPr/>
      </dsp:nvSpPr>
      <dsp:spPr>
        <a:xfrm>
          <a:off x="3030888" y="2398881"/>
          <a:ext cx="4546332" cy="217978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Each party owns a defined share in the property.</a:t>
          </a:r>
          <a:endParaRPr lang="en-NZ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When a co-owner dies the property will pass according to the deceased will, or the rules on intestacy.</a:t>
          </a:r>
          <a:endParaRPr lang="en-NZ" sz="1500" kern="1200" dirty="0"/>
        </a:p>
      </dsp:txBody>
      <dsp:txXfrm>
        <a:off x="3030888" y="2671354"/>
        <a:ext cx="3728913" cy="1634839"/>
      </dsp:txXfrm>
    </dsp:sp>
    <dsp:sp modelId="{907E333C-B81D-45F5-97AF-50D392635A14}">
      <dsp:nvSpPr>
        <dsp:cNvPr id="0" name=""/>
        <dsp:cNvSpPr/>
      </dsp:nvSpPr>
      <dsp:spPr>
        <a:xfrm>
          <a:off x="0" y="2265682"/>
          <a:ext cx="3030888" cy="21797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Tenants in common </a:t>
          </a:r>
          <a:endParaRPr lang="en-NZ" sz="1600" kern="1200" dirty="0"/>
        </a:p>
      </dsp:txBody>
      <dsp:txXfrm>
        <a:off x="106408" y="2372090"/>
        <a:ext cx="2818072" cy="196696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47D856-0593-461D-A8CB-CAB55A96D08B}">
      <dsp:nvSpPr>
        <dsp:cNvPr id="0" name=""/>
        <dsp:cNvSpPr/>
      </dsp:nvSpPr>
      <dsp:spPr>
        <a:xfrm>
          <a:off x="0" y="0"/>
          <a:ext cx="5820610" cy="220649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833589-2F4B-465F-9F2F-5C1FBC9ECA1B}">
      <dsp:nvSpPr>
        <dsp:cNvPr id="0" name=""/>
        <dsp:cNvSpPr/>
      </dsp:nvSpPr>
      <dsp:spPr>
        <a:xfrm>
          <a:off x="174618" y="294199"/>
          <a:ext cx="1709804" cy="1618096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2F92C9-8D65-400C-A104-3525C3156BCA}">
      <dsp:nvSpPr>
        <dsp:cNvPr id="0" name=""/>
        <dsp:cNvSpPr/>
      </dsp:nvSpPr>
      <dsp:spPr>
        <a:xfrm rot="10800000">
          <a:off x="174618" y="2206495"/>
          <a:ext cx="1709804" cy="269682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Relationship Property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A surviving Spouse or de facto partner of the deceased has 6 months from the grant of probate to elect to either accept their entitlement under a will or make a relationship property claim against the estate.</a:t>
          </a:r>
          <a:endParaRPr lang="en-NZ" sz="1000" kern="1200" dirty="0"/>
        </a:p>
      </dsp:txBody>
      <dsp:txXfrm rot="10800000">
        <a:off x="227200" y="2206495"/>
        <a:ext cx="1604640" cy="2644245"/>
      </dsp:txXfrm>
    </dsp:sp>
    <dsp:sp modelId="{B64112FD-0904-44C3-A865-D2A023A12712}">
      <dsp:nvSpPr>
        <dsp:cNvPr id="0" name=""/>
        <dsp:cNvSpPr/>
      </dsp:nvSpPr>
      <dsp:spPr>
        <a:xfrm>
          <a:off x="2055402" y="294199"/>
          <a:ext cx="1709804" cy="1618096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77662D-9C38-4003-8EB9-FFAEFD39C6D6}">
      <dsp:nvSpPr>
        <dsp:cNvPr id="0" name=""/>
        <dsp:cNvSpPr/>
      </dsp:nvSpPr>
      <dsp:spPr>
        <a:xfrm rot="10800000">
          <a:off x="2055402" y="2206495"/>
          <a:ext cx="1709804" cy="269682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Testamentary promises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/>
            <a:t>A person can lay a claim against an estate where the deceased made a promise to provide for that person and that person completed work in reliance of this promise.  </a:t>
          </a:r>
          <a:endParaRPr lang="en-NZ" sz="1000" b="0" kern="1200" dirty="0"/>
        </a:p>
      </dsp:txBody>
      <dsp:txXfrm rot="10800000">
        <a:off x="2107984" y="2206495"/>
        <a:ext cx="1604640" cy="2644245"/>
      </dsp:txXfrm>
    </dsp:sp>
    <dsp:sp modelId="{0A7D9131-0E73-4863-AAF5-55F76EC0AD2C}">
      <dsp:nvSpPr>
        <dsp:cNvPr id="0" name=""/>
        <dsp:cNvSpPr/>
      </dsp:nvSpPr>
      <dsp:spPr>
        <a:xfrm>
          <a:off x="3936187" y="294199"/>
          <a:ext cx="1709804" cy="1618096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0F0FF7-DA49-4620-AC2C-C24C2A680C4C}">
      <dsp:nvSpPr>
        <dsp:cNvPr id="0" name=""/>
        <dsp:cNvSpPr/>
      </dsp:nvSpPr>
      <dsp:spPr>
        <a:xfrm rot="10800000">
          <a:off x="3936187" y="2206495"/>
          <a:ext cx="1709804" cy="269682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Family Protection Act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The FPA imposes a “moral obligation” for parents to provide for their children.  Excluding a child from receiving under a will opens an estate to a challenge </a:t>
          </a:r>
          <a:endParaRPr lang="en-NZ" sz="1000" kern="1200" dirty="0"/>
        </a:p>
      </dsp:txBody>
      <dsp:txXfrm rot="10800000">
        <a:off x="3988769" y="2206495"/>
        <a:ext cx="1604640" cy="264424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36E976-D0F6-41EC-9F2B-54A13D9425A9}">
      <dsp:nvSpPr>
        <dsp:cNvPr id="0" name=""/>
        <dsp:cNvSpPr/>
      </dsp:nvSpPr>
      <dsp:spPr>
        <a:xfrm rot="5400000">
          <a:off x="530098" y="674902"/>
          <a:ext cx="596892" cy="67954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D1D2BA-5828-4F56-98A6-5D18724032D3}">
      <dsp:nvSpPr>
        <dsp:cNvPr id="0" name=""/>
        <dsp:cNvSpPr/>
      </dsp:nvSpPr>
      <dsp:spPr>
        <a:xfrm>
          <a:off x="371958" y="13234"/>
          <a:ext cx="1004816" cy="703338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Partner and children</a:t>
          </a:r>
          <a:endParaRPr lang="en-NZ" sz="1100" kern="1200" dirty="0"/>
        </a:p>
      </dsp:txBody>
      <dsp:txXfrm>
        <a:off x="406298" y="47574"/>
        <a:ext cx="936136" cy="634658"/>
      </dsp:txXfrm>
    </dsp:sp>
    <dsp:sp modelId="{86887BA5-8EAE-4D3A-A188-99F3559D4E36}">
      <dsp:nvSpPr>
        <dsp:cNvPr id="0" name=""/>
        <dsp:cNvSpPr/>
      </dsp:nvSpPr>
      <dsp:spPr>
        <a:xfrm>
          <a:off x="1313157" y="0"/>
          <a:ext cx="2205577" cy="5684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03B4E3-897C-4AB5-BC2B-95977F06D85E}">
      <dsp:nvSpPr>
        <dsp:cNvPr id="0" name=""/>
        <dsp:cNvSpPr/>
      </dsp:nvSpPr>
      <dsp:spPr>
        <a:xfrm rot="5400000">
          <a:off x="1717142" y="1464983"/>
          <a:ext cx="596892" cy="67954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FB7B94-A9A7-48E0-A408-5CBA2A0593E0}">
      <dsp:nvSpPr>
        <dsp:cNvPr id="0" name=""/>
        <dsp:cNvSpPr/>
      </dsp:nvSpPr>
      <dsp:spPr>
        <a:xfrm>
          <a:off x="1559002" y="803316"/>
          <a:ext cx="1004816" cy="703338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parents </a:t>
          </a:r>
          <a:endParaRPr lang="en-NZ" sz="1100" kern="1200" dirty="0"/>
        </a:p>
      </dsp:txBody>
      <dsp:txXfrm>
        <a:off x="1593342" y="837656"/>
        <a:ext cx="936136" cy="634658"/>
      </dsp:txXfrm>
    </dsp:sp>
    <dsp:sp modelId="{E2BFC506-6959-4A2C-98D1-4FADDA970700}">
      <dsp:nvSpPr>
        <dsp:cNvPr id="0" name=""/>
        <dsp:cNvSpPr/>
      </dsp:nvSpPr>
      <dsp:spPr>
        <a:xfrm>
          <a:off x="2563818" y="870395"/>
          <a:ext cx="730807" cy="5684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7F0320-CAE0-4434-A8ED-C3DEE1F8F242}">
      <dsp:nvSpPr>
        <dsp:cNvPr id="0" name=""/>
        <dsp:cNvSpPr/>
      </dsp:nvSpPr>
      <dsp:spPr>
        <a:xfrm>
          <a:off x="2746046" y="1593397"/>
          <a:ext cx="1004816" cy="703338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siblings</a:t>
          </a:r>
          <a:endParaRPr lang="en-NZ" sz="1100" kern="1200" dirty="0"/>
        </a:p>
      </dsp:txBody>
      <dsp:txXfrm>
        <a:off x="2780386" y="1627737"/>
        <a:ext cx="936136" cy="63465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18419D-50A2-4796-B26D-AEBBA97E1633}">
      <dsp:nvSpPr>
        <dsp:cNvPr id="0" name=""/>
        <dsp:cNvSpPr/>
      </dsp:nvSpPr>
      <dsp:spPr>
        <a:xfrm rot="10800000">
          <a:off x="1634335" y="1212"/>
          <a:ext cx="5390896" cy="110591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676" tIns="167640" rIns="312928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No Control</a:t>
          </a:r>
          <a:endParaRPr lang="en-NZ" sz="4400" kern="1200" dirty="0"/>
        </a:p>
      </dsp:txBody>
      <dsp:txXfrm rot="10800000">
        <a:off x="1910813" y="1212"/>
        <a:ext cx="5114418" cy="1105911"/>
      </dsp:txXfrm>
    </dsp:sp>
    <dsp:sp modelId="{920F86FD-4181-47C1-85C0-9D3C1BAF5D33}">
      <dsp:nvSpPr>
        <dsp:cNvPr id="0" name=""/>
        <dsp:cNvSpPr/>
      </dsp:nvSpPr>
      <dsp:spPr>
        <a:xfrm>
          <a:off x="1081379" y="1212"/>
          <a:ext cx="1105911" cy="110591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1016CB-A123-4366-A772-A29A8D677E4E}">
      <dsp:nvSpPr>
        <dsp:cNvPr id="0" name=""/>
        <dsp:cNvSpPr/>
      </dsp:nvSpPr>
      <dsp:spPr>
        <a:xfrm rot="10800000">
          <a:off x="1634335" y="1437246"/>
          <a:ext cx="5390896" cy="110591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676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Extra Administration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This includes requirements for advertising to find any unknown will and relatives</a:t>
          </a:r>
          <a:endParaRPr lang="en-NZ" sz="1200" kern="1200" dirty="0"/>
        </a:p>
      </dsp:txBody>
      <dsp:txXfrm rot="10800000">
        <a:off x="1910813" y="1437246"/>
        <a:ext cx="5114418" cy="1105911"/>
      </dsp:txXfrm>
    </dsp:sp>
    <dsp:sp modelId="{168D13AA-9141-4D18-9098-AB0556D52F31}">
      <dsp:nvSpPr>
        <dsp:cNvPr id="0" name=""/>
        <dsp:cNvSpPr/>
      </dsp:nvSpPr>
      <dsp:spPr>
        <a:xfrm>
          <a:off x="1081379" y="1437246"/>
          <a:ext cx="1105911" cy="110591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7B1327-54D2-4D59-B0D2-1D2359BF451D}">
      <dsp:nvSpPr>
        <dsp:cNvPr id="0" name=""/>
        <dsp:cNvSpPr/>
      </dsp:nvSpPr>
      <dsp:spPr>
        <a:xfrm rot="10800000">
          <a:off x="1634335" y="2873280"/>
          <a:ext cx="5390896" cy="110591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676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Delays</a:t>
          </a:r>
        </a:p>
      </dsp:txBody>
      <dsp:txXfrm rot="10800000">
        <a:off x="1910813" y="2873280"/>
        <a:ext cx="5114418" cy="1105911"/>
      </dsp:txXfrm>
    </dsp:sp>
    <dsp:sp modelId="{43CD5E89-74A2-451D-BDA6-AC2583FAFEB2}">
      <dsp:nvSpPr>
        <dsp:cNvPr id="0" name=""/>
        <dsp:cNvSpPr/>
      </dsp:nvSpPr>
      <dsp:spPr>
        <a:xfrm>
          <a:off x="1081379" y="2873280"/>
          <a:ext cx="1105911" cy="110591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9CC44F-3453-4723-89D7-779049F92F63}">
      <dsp:nvSpPr>
        <dsp:cNvPr id="0" name=""/>
        <dsp:cNvSpPr/>
      </dsp:nvSpPr>
      <dsp:spPr>
        <a:xfrm rot="10800000">
          <a:off x="1634335" y="4309314"/>
          <a:ext cx="5390896" cy="110591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7676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Extra Cost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Without challenges from third parties, obtaining Letters of Administration usually cost approximately twice as much as obtaining probate</a:t>
          </a:r>
          <a:endParaRPr lang="en-NZ" sz="1000" kern="1200" dirty="0"/>
        </a:p>
      </dsp:txBody>
      <dsp:txXfrm rot="10800000">
        <a:off x="1910813" y="4309314"/>
        <a:ext cx="5114418" cy="1105911"/>
      </dsp:txXfrm>
    </dsp:sp>
    <dsp:sp modelId="{A6551941-EC7D-428E-9533-2D5CD0FE5D6E}">
      <dsp:nvSpPr>
        <dsp:cNvPr id="0" name=""/>
        <dsp:cNvSpPr/>
      </dsp:nvSpPr>
      <dsp:spPr>
        <a:xfrm>
          <a:off x="1081379" y="4309314"/>
          <a:ext cx="1105911" cy="110591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019A09-F4C3-431E-98EA-29A79514A19D}">
      <dsp:nvSpPr>
        <dsp:cNvPr id="0" name=""/>
        <dsp:cNvSpPr/>
      </dsp:nvSpPr>
      <dsp:spPr>
        <a:xfrm rot="5400000">
          <a:off x="5675292" y="-2433685"/>
          <a:ext cx="1305436" cy="6504111"/>
        </a:xfrm>
        <a:prstGeom prst="round2SameRect">
          <a:avLst/>
        </a:prstGeom>
        <a:solidFill>
          <a:schemeClr val="lt1"/>
        </a:solidFill>
        <a:ln w="55000" cap="flat" cmpd="thickThin" algn="ctr">
          <a:solidFill>
            <a:schemeClr val="accent2">
              <a:tint val="90000"/>
              <a:satMod val="130000"/>
            </a:schemeClr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Contraction out Agreements – note owning property through a trust does not necessarily mean that it will not be open to a relationship property claim.  </a:t>
          </a:r>
          <a:endParaRPr lang="en-NZ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Inter </a:t>
          </a:r>
          <a:r>
            <a:rPr lang="en-US" sz="800" kern="1200" dirty="0" err="1"/>
            <a:t>vivos</a:t>
          </a:r>
          <a:r>
            <a:rPr lang="en-US" sz="800" kern="1200" dirty="0"/>
            <a:t> gifting</a:t>
          </a:r>
          <a:endParaRPr lang="en-NZ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Ownership of property through a trust</a:t>
          </a:r>
          <a:endParaRPr lang="en-NZ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Joint tenancies (This is not always an appropriate structure)</a:t>
          </a:r>
          <a:endParaRPr lang="en-NZ" sz="800" kern="1200" dirty="0"/>
        </a:p>
      </dsp:txBody>
      <dsp:txXfrm rot="-5400000">
        <a:off x="3075955" y="229378"/>
        <a:ext cx="6440385" cy="1177984"/>
      </dsp:txXfrm>
    </dsp:sp>
    <dsp:sp modelId="{6E9326D0-6516-43F2-AD30-9CBB29F6A039}">
      <dsp:nvSpPr>
        <dsp:cNvPr id="0" name=""/>
        <dsp:cNvSpPr/>
      </dsp:nvSpPr>
      <dsp:spPr>
        <a:xfrm>
          <a:off x="514302" y="2472"/>
          <a:ext cx="2597872" cy="16317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How do you prevent a Challenge to an Estate?</a:t>
          </a:r>
          <a:endParaRPr lang="en-NZ" sz="1600" kern="1200" dirty="0"/>
        </a:p>
      </dsp:txBody>
      <dsp:txXfrm>
        <a:off x="593960" y="82130"/>
        <a:ext cx="2438556" cy="1472479"/>
      </dsp:txXfrm>
    </dsp:sp>
    <dsp:sp modelId="{6D22C128-8AB9-44E9-81D6-3531902B41EB}">
      <dsp:nvSpPr>
        <dsp:cNvPr id="0" name=""/>
        <dsp:cNvSpPr/>
      </dsp:nvSpPr>
      <dsp:spPr>
        <a:xfrm rot="5400000">
          <a:off x="5702548" y="-720299"/>
          <a:ext cx="1305436" cy="6504111"/>
        </a:xfrm>
        <a:prstGeom prst="round2SameRect">
          <a:avLst/>
        </a:prstGeom>
        <a:solidFill>
          <a:schemeClr val="lt1"/>
        </a:solidFill>
        <a:ln w="55000" cap="flat" cmpd="thickThin" algn="ctr">
          <a:solidFill>
            <a:schemeClr val="accent2">
              <a:tint val="90000"/>
              <a:satMod val="130000"/>
            </a:schemeClr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Probate is not required for Estates with less than $40k effective from 24 September 2025. this was previously $15K</a:t>
          </a:r>
          <a:endParaRPr lang="en-NZ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Holding major assets in a family trust or through joint tenancies excludes them from the calculation above</a:t>
          </a:r>
          <a:endParaRPr lang="en-NZ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Property held in trust requires very little legal administration (usually updating trustees on titles/ownership documents) and there is no time delay</a:t>
          </a:r>
          <a:endParaRPr lang="en-NZ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These structures are not always appropriate Joint tenancies are not appropriate for vulnerable people or people who have bended families and what to benefit their children.</a:t>
          </a:r>
          <a:endParaRPr lang="en-NZ" sz="800" kern="1200" dirty="0"/>
        </a:p>
      </dsp:txBody>
      <dsp:txXfrm rot="-5400000">
        <a:off x="3103211" y="1942764"/>
        <a:ext cx="6440385" cy="1177984"/>
      </dsp:txXfrm>
    </dsp:sp>
    <dsp:sp modelId="{0390F0DD-A3EB-4B32-90C9-1C25787EE390}">
      <dsp:nvSpPr>
        <dsp:cNvPr id="0" name=""/>
        <dsp:cNvSpPr/>
      </dsp:nvSpPr>
      <dsp:spPr>
        <a:xfrm>
          <a:off x="514302" y="1715858"/>
          <a:ext cx="2588908" cy="16317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How can you </a:t>
          </a:r>
          <a:r>
            <a:rPr lang="en-US" sz="1600" kern="1200" dirty="0" err="1"/>
            <a:t>minimise</a:t>
          </a:r>
          <a:r>
            <a:rPr lang="en-US" sz="1600" kern="1200" dirty="0"/>
            <a:t> time and costs of Estate Administration?</a:t>
          </a:r>
          <a:endParaRPr lang="en-NZ" sz="1600" kern="1200" dirty="0"/>
        </a:p>
      </dsp:txBody>
      <dsp:txXfrm>
        <a:off x="593960" y="1795516"/>
        <a:ext cx="2429592" cy="1472479"/>
      </dsp:txXfrm>
    </dsp:sp>
    <dsp:sp modelId="{2E15F3B2-21ED-49C3-9DC0-0B16E68DF415}">
      <dsp:nvSpPr>
        <dsp:cNvPr id="0" name=""/>
        <dsp:cNvSpPr/>
      </dsp:nvSpPr>
      <dsp:spPr>
        <a:xfrm rot="5400000">
          <a:off x="5743597" y="993085"/>
          <a:ext cx="1305436" cy="6504111"/>
        </a:xfrm>
        <a:prstGeom prst="round2SameRect">
          <a:avLst/>
        </a:prstGeom>
        <a:solidFill>
          <a:schemeClr val="lt1"/>
        </a:solidFill>
        <a:ln w="55000" cap="flat" cmpd="thickThin" algn="ctr">
          <a:solidFill>
            <a:schemeClr val="accent2">
              <a:tint val="90000"/>
              <a:satMod val="130000"/>
            </a:schemeClr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0480" tIns="15240" rIns="30480" bIns="15240" numCol="1" spcCol="1270" anchor="ctr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No, unlike EPOAs to be discussed next, Wills do not need to be drafted or witnessed by a lawyer</a:t>
          </a:r>
          <a:endParaRPr lang="en-NZ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There are strict signing requirements which, if not met, will necessitate court action to validate the will.</a:t>
          </a:r>
          <a:endParaRPr lang="en-NZ" sz="800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 dirty="0"/>
            <a:t>Getting a will wrong will cost a lot more in the long run than paying a lawyer to draft and witness your will. Wills are complex and touch numerous areas of the law so it is best to ensure they are correct to allow a smooth pathway for your loved ones. </a:t>
          </a:r>
          <a:endParaRPr lang="en-NZ" sz="800" kern="1200" dirty="0"/>
        </a:p>
      </dsp:txBody>
      <dsp:txXfrm rot="-5400000">
        <a:off x="3144260" y="3656148"/>
        <a:ext cx="6440385" cy="1177984"/>
      </dsp:txXfrm>
    </dsp:sp>
    <dsp:sp modelId="{A36FB90B-E748-464C-9ACB-FF263B447CBD}">
      <dsp:nvSpPr>
        <dsp:cNvPr id="0" name=""/>
        <dsp:cNvSpPr/>
      </dsp:nvSpPr>
      <dsp:spPr>
        <a:xfrm>
          <a:off x="514302" y="3429243"/>
          <a:ext cx="2629957" cy="16317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Do you need a lawyer to make a will?</a:t>
          </a:r>
          <a:endParaRPr lang="en-NZ" sz="1600" kern="1200" dirty="0"/>
        </a:p>
      </dsp:txBody>
      <dsp:txXfrm>
        <a:off x="593960" y="3508901"/>
        <a:ext cx="2470641" cy="147247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25D06C-3A42-4627-916A-059FE2BA964D}">
      <dsp:nvSpPr>
        <dsp:cNvPr id="0" name=""/>
        <dsp:cNvSpPr/>
      </dsp:nvSpPr>
      <dsp:spPr>
        <a:xfrm>
          <a:off x="2914406" y="29563"/>
          <a:ext cx="4371610" cy="196485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500" kern="1200" dirty="0"/>
            <a:t>Both real property and personal property </a:t>
          </a:r>
          <a:endParaRPr lang="en-NZ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500" kern="1200" dirty="0"/>
            <a:t>Joint nomination </a:t>
          </a:r>
          <a:endParaRPr lang="en-NZ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500" kern="1200" dirty="0"/>
            <a:t>Mentally capable and mentally incapable </a:t>
          </a:r>
          <a:endParaRPr lang="en-NZ" sz="1500" kern="1200" dirty="0"/>
        </a:p>
      </dsp:txBody>
      <dsp:txXfrm>
        <a:off x="2914406" y="275170"/>
        <a:ext cx="3634791" cy="1473639"/>
      </dsp:txXfrm>
    </dsp:sp>
    <dsp:sp modelId="{3C4C068E-F1C4-4D76-8CE2-8E852F498F9C}">
      <dsp:nvSpPr>
        <dsp:cNvPr id="0" name=""/>
        <dsp:cNvSpPr/>
      </dsp:nvSpPr>
      <dsp:spPr>
        <a:xfrm>
          <a:off x="0" y="503"/>
          <a:ext cx="2914406" cy="19648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400" kern="1200" dirty="0"/>
            <a:t>Property</a:t>
          </a:r>
          <a:r>
            <a:rPr lang="en-NZ" sz="1800" kern="1200" dirty="0"/>
            <a:t> </a:t>
          </a:r>
        </a:p>
      </dsp:txBody>
      <dsp:txXfrm>
        <a:off x="95916" y="96419"/>
        <a:ext cx="2722574" cy="1773020"/>
      </dsp:txXfrm>
    </dsp:sp>
    <dsp:sp modelId="{1B27B684-C41C-4E00-BF34-6D05232A53DE}">
      <dsp:nvSpPr>
        <dsp:cNvPr id="0" name=""/>
        <dsp:cNvSpPr/>
      </dsp:nvSpPr>
      <dsp:spPr>
        <a:xfrm>
          <a:off x="2914406" y="2162344"/>
          <a:ext cx="4371610" cy="196485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Level of care and place of care</a:t>
          </a:r>
          <a:endParaRPr lang="en-NZ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The tough decisions</a:t>
          </a:r>
          <a:endParaRPr lang="en-NZ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Individual attorney nomination</a:t>
          </a:r>
          <a:endParaRPr lang="en-NZ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Advance Directive to assist with decisions</a:t>
          </a:r>
          <a:endParaRPr lang="en-NZ" sz="1500" kern="1200" dirty="0"/>
        </a:p>
      </dsp:txBody>
      <dsp:txXfrm>
        <a:off x="2914406" y="2407951"/>
        <a:ext cx="3634791" cy="1473639"/>
      </dsp:txXfrm>
    </dsp:sp>
    <dsp:sp modelId="{907E333C-B81D-45F5-97AF-50D392635A14}">
      <dsp:nvSpPr>
        <dsp:cNvPr id="0" name=""/>
        <dsp:cNvSpPr/>
      </dsp:nvSpPr>
      <dsp:spPr>
        <a:xfrm>
          <a:off x="0" y="2042279"/>
          <a:ext cx="2914406" cy="19648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Personal Care &amp; Welfare s</a:t>
          </a:r>
          <a:endParaRPr lang="en-NZ" sz="1800" kern="1200" dirty="0"/>
        </a:p>
      </dsp:txBody>
      <dsp:txXfrm>
        <a:off x="95916" y="2138195"/>
        <a:ext cx="2722574" cy="17730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F32E7-8A2D-4CB2-AC0C-FB440DFAEE68}" type="datetimeFigureOut">
              <a:rPr lang="en-NZ" smtClean="0"/>
              <a:t>3/12/2025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NZ"/>
              <a:t>© McVeagh Fleming. Commercial In Confidence.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868016-7CE3-4938-8ADE-05F27036D66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5741477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49F08-9100-4AF5-BC0A-FC6A093BE3CC}" type="datetimeFigureOut">
              <a:rPr lang="ko-KR" altLang="en-US" smtClean="0"/>
              <a:t>2025-12-03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NZ" altLang="ko-KR"/>
              <a:t>© McVeagh Fleming. Commercial In Confidence.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FC7D2-309F-4B1D-AF63-DB3D4B5448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93352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9487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33686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래픽 12">
            <a:extLst>
              <a:ext uri="{FF2B5EF4-FFF2-40B4-BE49-F238E27FC236}">
                <a16:creationId xmlns:a16="http://schemas.microsoft.com/office/drawing/2014/main" id="{5E3AAD26-C466-4AE5-8D0C-F4BFBD8DF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9387"/>
          <a:stretch/>
        </p:blipFill>
        <p:spPr>
          <a:xfrm flipH="1">
            <a:off x="290977" y="397035"/>
            <a:ext cx="2204855" cy="382867"/>
          </a:xfrm>
          <a:prstGeom prst="rect">
            <a:avLst/>
          </a:prstGeom>
        </p:spPr>
      </p:pic>
      <p:pic>
        <p:nvPicPr>
          <p:cNvPr id="21" name="그래픽 20">
            <a:extLst>
              <a:ext uri="{FF2B5EF4-FFF2-40B4-BE49-F238E27FC236}">
                <a16:creationId xmlns:a16="http://schemas.microsoft.com/office/drawing/2014/main" id="{D8275BA2-6344-488F-A9BE-7DB6A209A2B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346700"/>
            <a:ext cx="1511300" cy="1511300"/>
          </a:xfrm>
          <a:prstGeom prst="rect">
            <a:avLst/>
          </a:prstGeom>
        </p:spPr>
      </p:pic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C28AB44F-228D-490B-8CFD-481803A40339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7456714" y="996336"/>
            <a:ext cx="3628572" cy="4865328"/>
          </a:xfrm>
          <a:prstGeom prst="roundRect">
            <a:avLst>
              <a:gd name="adj" fmla="val 906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lIns="90000" tIns="828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래픽 11">
            <a:extLst>
              <a:ext uri="{FF2B5EF4-FFF2-40B4-BE49-F238E27FC236}">
                <a16:creationId xmlns:a16="http://schemas.microsoft.com/office/drawing/2014/main" id="{0600FF65-547B-4B56-945E-1EEF59EF41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80700" y="0"/>
            <a:ext cx="1511300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353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래픽 12">
            <a:extLst>
              <a:ext uri="{FF2B5EF4-FFF2-40B4-BE49-F238E27FC236}">
                <a16:creationId xmlns:a16="http://schemas.microsoft.com/office/drawing/2014/main" id="{5E3AAD26-C466-4AE5-8D0C-F4BFBD8DF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9387"/>
          <a:stretch/>
        </p:blipFill>
        <p:spPr>
          <a:xfrm flipH="1">
            <a:off x="9733147" y="6221133"/>
            <a:ext cx="2204855" cy="382867"/>
          </a:xfrm>
          <a:prstGeom prst="rect">
            <a:avLst/>
          </a:prstGeom>
        </p:spPr>
      </p:pic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D2C52D17-83AC-46D0-9739-61F63B9B7CE4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1469652" y="1484126"/>
            <a:ext cx="3889748" cy="3889748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68029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4E2193F0-5C9D-4B07-82C3-751CE6D76599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>
            <a:off x="1722607" y="2091859"/>
            <a:ext cx="2075044" cy="20750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C9B500AC-F0FE-4C3D-97CE-D6D0A5A971CC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5058478" y="2091859"/>
            <a:ext cx="2075044" cy="20750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9F888B38-1F15-4B15-9E94-0CF27E1334E1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8394349" y="2091859"/>
            <a:ext cx="2075044" cy="20750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96625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래픽 19">
            <a:extLst>
              <a:ext uri="{FF2B5EF4-FFF2-40B4-BE49-F238E27FC236}">
                <a16:creationId xmlns:a16="http://schemas.microsoft.com/office/drawing/2014/main" id="{5D4D5096-284D-48DC-8563-8F1CBE68A5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8060" b="-1"/>
          <a:stretch/>
        </p:blipFill>
        <p:spPr>
          <a:xfrm flipV="1">
            <a:off x="2494848" y="6658378"/>
            <a:ext cx="7202305" cy="45719"/>
          </a:xfrm>
          <a:prstGeom prst="rect">
            <a:avLst/>
          </a:prstGeom>
        </p:spPr>
      </p:pic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AF238AE6-EB7B-4950-9490-98EA97BD8026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1008357" y="1483633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0244A9C2-E851-4413-9083-882A2A94BE3D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>
            <a:off x="6326483" y="1483633"/>
            <a:ext cx="4857162" cy="2247122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20158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그림 개체 틀 11">
            <a:extLst>
              <a:ext uri="{FF2B5EF4-FFF2-40B4-BE49-F238E27FC236}">
                <a16:creationId xmlns:a16="http://schemas.microsoft.com/office/drawing/2014/main" id="{31EB0612-5C8F-4F09-B96D-E2679826299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7" y="863142"/>
            <a:ext cx="2422446" cy="5256000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54963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래픽 12">
            <a:extLst>
              <a:ext uri="{FF2B5EF4-FFF2-40B4-BE49-F238E27FC236}">
                <a16:creationId xmlns:a16="http://schemas.microsoft.com/office/drawing/2014/main" id="{5E3AAD26-C466-4AE5-8D0C-F4BFBD8DF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9387"/>
          <a:stretch/>
        </p:blipFill>
        <p:spPr>
          <a:xfrm>
            <a:off x="9729515" y="6188294"/>
            <a:ext cx="2204855" cy="382867"/>
          </a:xfrm>
          <a:prstGeom prst="rect">
            <a:avLst/>
          </a:prstGeom>
        </p:spPr>
      </p:pic>
      <p:sp>
        <p:nvSpPr>
          <p:cNvPr id="11" name="그림 개체 틀 5">
            <a:extLst>
              <a:ext uri="{FF2B5EF4-FFF2-40B4-BE49-F238E27FC236}">
                <a16:creationId xmlns:a16="http://schemas.microsoft.com/office/drawing/2014/main" id="{002F6510-DDB9-4744-86C7-95B07F0912F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63497" y="754053"/>
            <a:ext cx="3997870" cy="5332422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87102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8">
            <a:extLst>
              <a:ext uri="{FF2B5EF4-FFF2-40B4-BE49-F238E27FC236}">
                <a16:creationId xmlns:a16="http://schemas.microsoft.com/office/drawing/2014/main" id="{DF0EE11C-6663-4647-B869-97F2B545911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0532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35753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5081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278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래픽 20">
            <a:extLst>
              <a:ext uri="{FF2B5EF4-FFF2-40B4-BE49-F238E27FC236}">
                <a16:creationId xmlns:a16="http://schemas.microsoft.com/office/drawing/2014/main" id="{D8275BA2-6344-488F-A9BE-7DB6A209A2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80700" y="0"/>
            <a:ext cx="1511300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221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7586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666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2376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083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래픽 12">
            <a:extLst>
              <a:ext uri="{FF2B5EF4-FFF2-40B4-BE49-F238E27FC236}">
                <a16:creationId xmlns:a16="http://schemas.microsoft.com/office/drawing/2014/main" id="{5E3AAD26-C466-4AE5-8D0C-F4BFBD8DF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9387"/>
          <a:stretch/>
        </p:blipFill>
        <p:spPr>
          <a:xfrm>
            <a:off x="9729515" y="6188294"/>
            <a:ext cx="2204855" cy="38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634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49851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821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1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76" r:id="rId18"/>
    <p:sldLayoutId id="2147483664" r:id="rId19"/>
  </p:sldLayoutIdLst>
  <p:hf sldNum="0" hd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13" Type="http://schemas.openxmlformats.org/officeDocument/2006/relationships/image" Target="../media/image20.png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12" Type="http://schemas.openxmlformats.org/officeDocument/2006/relationships/image" Target="../media/image19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5" Type="http://schemas.openxmlformats.org/officeDocument/2006/relationships/image" Target="../media/image22.png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Relationship Id="rId1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policyoptions.irpp.org/magazines/february-2025/keep-international-students/" TargetMode="External"/><Relationship Id="rId3" Type="http://schemas.openxmlformats.org/officeDocument/2006/relationships/diagramLayout" Target="../diagrams/layout9.xml"/><Relationship Id="rId7" Type="http://schemas.openxmlformats.org/officeDocument/2006/relationships/image" Target="../media/image25.jp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10" Type="http://schemas.openxmlformats.org/officeDocument/2006/relationships/hyperlink" Target="https://www.wallpaperflare.com/search?wallpaper=estate" TargetMode="External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18.jpeg"/><Relationship Id="rId4" Type="http://schemas.openxmlformats.org/officeDocument/2006/relationships/diagramLayout" Target="../diagrams/layout5.xml"/><Relationship Id="rId9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80D078-1734-D242-9ADF-283396FCEEA4}"/>
              </a:ext>
            </a:extLst>
          </p:cNvPr>
          <p:cNvSpPr/>
          <p:nvPr/>
        </p:nvSpPr>
        <p:spPr>
          <a:xfrm>
            <a:off x="0" y="3908"/>
            <a:ext cx="12192001" cy="6854092"/>
          </a:xfrm>
          <a:prstGeom prst="rect">
            <a:avLst/>
          </a:prstGeom>
          <a:solidFill>
            <a:srgbClr val="003263">
              <a:alpha val="34118"/>
            </a:srgbClr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86400" tIns="45720" rIns="864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>
              <a:solidFill>
                <a:srgbClr val="F9F9F4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17D29C-B1C1-4730-B19B-67865952D170}"/>
              </a:ext>
            </a:extLst>
          </p:cNvPr>
          <p:cNvSpPr txBox="1"/>
          <p:nvPr/>
        </p:nvSpPr>
        <p:spPr>
          <a:xfrm>
            <a:off x="1014883" y="2226716"/>
            <a:ext cx="10400044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ko-KR" sz="7200" dirty="0">
                <a:solidFill>
                  <a:srgbClr val="F9F9F4"/>
                </a:solidFill>
                <a:latin typeface="Poppins"/>
                <a:cs typeface="Poppins"/>
              </a:rPr>
              <a:t>Wills and EPOAs</a:t>
            </a:r>
            <a:endParaRPr lang="ko-KR" altLang="en-US" sz="7200" dirty="0">
              <a:solidFill>
                <a:srgbClr val="F9F9F4"/>
              </a:solidFill>
              <a:latin typeface="Poppins"/>
              <a:cs typeface="Poppi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B7756D-18B4-4453-883D-3F6A275EAA1B}"/>
              </a:ext>
            </a:extLst>
          </p:cNvPr>
          <p:cNvSpPr txBox="1"/>
          <p:nvPr/>
        </p:nvSpPr>
        <p:spPr>
          <a:xfrm>
            <a:off x="2748085" y="3706178"/>
            <a:ext cx="6695830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ko-KR"/>
            </a:defPPr>
            <a:lvl1pPr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en-US" altLang="ko-KR" sz="2000" b="1" dirty="0">
                <a:solidFill>
                  <a:srgbClr val="F9F9F4"/>
                </a:solidFill>
                <a:cs typeface="Arial"/>
              </a:rPr>
              <a:t>Understating their importance</a:t>
            </a:r>
          </a:p>
          <a:p>
            <a:pPr algn="ctr"/>
            <a:r>
              <a:rPr lang="en-US" altLang="ko-KR" sz="2000" b="1" dirty="0">
                <a:solidFill>
                  <a:srgbClr val="F9F9F4"/>
                </a:solidFill>
                <a:cs typeface="Arial"/>
              </a:rPr>
              <a:t>November 2025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154"/>
            <a:ext cx="3741682" cy="1135937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FF7C2780-9968-CAFF-D544-08F6EFB0B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561" y="5718154"/>
            <a:ext cx="19970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0139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BD5021-EB96-D11A-B65F-277C7DDEF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C7DA75-DAB1-5A9D-EEEF-46737CFDDAF5}"/>
              </a:ext>
            </a:extLst>
          </p:cNvPr>
          <p:cNvSpPr txBox="1"/>
          <p:nvPr/>
        </p:nvSpPr>
        <p:spPr>
          <a:xfrm>
            <a:off x="2243821" y="157897"/>
            <a:ext cx="7581968" cy="782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>
                <a:solidFill>
                  <a:srgbClr val="29324E"/>
                </a:solidFill>
                <a:latin typeface="+mj-lt"/>
                <a:cs typeface="Arial" panose="020B0604020202020204" pitchFamily="34" charset="0"/>
              </a:rPr>
              <a:t>Dying Intestate</a:t>
            </a:r>
            <a:endParaRPr lang="ko-KR" altLang="en-US" sz="4400" dirty="0">
              <a:solidFill>
                <a:srgbClr val="29324E"/>
              </a:solidFill>
              <a:latin typeface="+mj-lt"/>
              <a:cs typeface="Arial" panose="020B0604020202020204" pitchFamily="34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C65EF05-15D9-1F5D-684B-EA41FE99773E}"/>
              </a:ext>
            </a:extLst>
          </p:cNvPr>
          <p:cNvGraphicFramePr/>
          <p:nvPr/>
        </p:nvGraphicFramePr>
        <p:xfrm>
          <a:off x="7335987" y="2822562"/>
          <a:ext cx="4122821" cy="2309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53CCE74-066B-DF3B-106A-389B6945BE7F}"/>
              </a:ext>
            </a:extLst>
          </p:cNvPr>
          <p:cNvSpPr txBox="1"/>
          <p:nvPr/>
        </p:nvSpPr>
        <p:spPr>
          <a:xfrm>
            <a:off x="7604693" y="1125174"/>
            <a:ext cx="3937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Distribution is determined by s77 of the Administration Act </a:t>
            </a:r>
            <a:endParaRPr lang="en-NZ" dirty="0"/>
          </a:p>
        </p:txBody>
      </p:sp>
      <p:graphicFrame>
        <p:nvGraphicFramePr>
          <p:cNvPr id="29" name="Diagram 28">
            <a:extLst>
              <a:ext uri="{FF2B5EF4-FFF2-40B4-BE49-F238E27FC236}">
                <a16:creationId xmlns:a16="http://schemas.microsoft.com/office/drawing/2014/main" id="{8343727A-D423-620F-61C9-0C2BA4F625F5}"/>
              </a:ext>
            </a:extLst>
          </p:cNvPr>
          <p:cNvGraphicFramePr/>
          <p:nvPr/>
        </p:nvGraphicFramePr>
        <p:xfrm>
          <a:off x="-269310" y="1075862"/>
          <a:ext cx="8106611" cy="5416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1" name="Picture 30">
            <a:extLst>
              <a:ext uri="{FF2B5EF4-FFF2-40B4-BE49-F238E27FC236}">
                <a16:creationId xmlns:a16="http://schemas.microsoft.com/office/drawing/2014/main" id="{4F1222A1-12FD-A516-4A84-D89E5A159B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3438" y="5571231"/>
            <a:ext cx="685820" cy="742971"/>
          </a:xfrm>
          <a:prstGeom prst="ellipse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EA98265-2C6D-D877-7F6F-EABCF6EA4E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3438" y="4164412"/>
            <a:ext cx="687526" cy="742971"/>
          </a:xfrm>
          <a:prstGeom prst="ellipse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E8E0F46-41E2-EC4F-670D-8BABE1600EE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0171" y="2686029"/>
            <a:ext cx="754061" cy="742971"/>
          </a:xfrm>
          <a:prstGeom prst="ellipse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70933D2-9689-1292-A28C-D03C56544EC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6706" y="1278657"/>
            <a:ext cx="687526" cy="676256"/>
          </a:xfrm>
          <a:prstGeom prst="ellipse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B6185C02-4615-2C3A-2F1A-5693F26A04C9}"/>
              </a:ext>
            </a:extLst>
          </p:cNvPr>
          <p:cNvSpPr txBox="1"/>
          <p:nvPr/>
        </p:nvSpPr>
        <p:spPr>
          <a:xfrm>
            <a:off x="7640184" y="2349335"/>
            <a:ext cx="3128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Generally…..</a:t>
            </a:r>
            <a:endParaRPr lang="en-NZ" dirty="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9AACF8D-7EF6-E984-4E08-CE98BE5CEC22}"/>
              </a:ext>
            </a:extLst>
          </p:cNvPr>
          <p:cNvCxnSpPr>
            <a:cxnSpLocks/>
          </p:cNvCxnSpPr>
          <p:nvPr/>
        </p:nvCxnSpPr>
        <p:spPr>
          <a:xfrm>
            <a:off x="6866021" y="1540042"/>
            <a:ext cx="68840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715AD19C-3758-E7D6-7225-6236B13C900F}"/>
              </a:ext>
            </a:extLst>
          </p:cNvPr>
          <p:cNvSpPr txBox="1"/>
          <p:nvPr/>
        </p:nvSpPr>
        <p:spPr>
          <a:xfrm>
            <a:off x="7956884" y="5358063"/>
            <a:ext cx="3296653" cy="93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just" defTabSz="266700">
              <a:spcBef>
                <a:spcPct val="0"/>
              </a:spcBef>
              <a:spcAft>
                <a:spcPct val="15000"/>
              </a:spcAft>
            </a:pPr>
            <a:r>
              <a:rPr lang="en-US" sz="1000" dirty="0"/>
              <a:t>With a surviving de facto partner or spouse and children, the partner/spouse will receive the </a:t>
            </a:r>
          </a:p>
          <a:p>
            <a:pPr marL="0" lvl="1" algn="just" defTabSz="266700">
              <a:spcBef>
                <a:spcPct val="0"/>
              </a:spcBef>
              <a:spcAft>
                <a:spcPct val="15000"/>
              </a:spcAft>
            </a:pPr>
            <a:r>
              <a:rPr lang="en-US" sz="1000" dirty="0"/>
              <a:t>personal chattels, the first $155K and thereafter </a:t>
            </a:r>
          </a:p>
          <a:p>
            <a:pPr marL="0" lvl="1" algn="just" defTabSz="266700">
              <a:spcBef>
                <a:spcPct val="0"/>
              </a:spcBef>
              <a:spcAft>
                <a:spcPct val="15000"/>
              </a:spcAft>
            </a:pPr>
            <a:r>
              <a:rPr lang="en-US" sz="1000" dirty="0"/>
              <a:t>the partner/spouse receives one third and </a:t>
            </a:r>
          </a:p>
          <a:p>
            <a:pPr marL="0" lvl="1" algn="just" defTabSz="266700">
              <a:spcBef>
                <a:spcPct val="0"/>
              </a:spcBef>
              <a:spcAft>
                <a:spcPct val="15000"/>
              </a:spcAft>
            </a:pPr>
            <a:r>
              <a:rPr lang="en-US" sz="1000" dirty="0"/>
              <a:t>issue(s) receive(s) two thirds </a:t>
            </a:r>
            <a:endParaRPr lang="en-NZ" sz="1000" dirty="0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607DBB4-C78F-AE2E-957E-D60405EF421D}"/>
              </a:ext>
            </a:extLst>
          </p:cNvPr>
          <p:cNvCxnSpPr>
            <a:cxnSpLocks/>
          </p:cNvCxnSpPr>
          <p:nvPr/>
        </p:nvCxnSpPr>
        <p:spPr>
          <a:xfrm>
            <a:off x="9312442" y="1763798"/>
            <a:ext cx="0" cy="5855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1656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49A316-E609-5E76-4030-4332C0D0D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0CE7C8-DD87-FE7A-D530-18CAF05D621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154"/>
            <a:ext cx="3741682" cy="1135937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1C5F992-F9E4-32E6-BB35-041E45D9D4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9368544"/>
              </p:ext>
            </p:extLst>
          </p:nvPr>
        </p:nvGraphicFramePr>
        <p:xfrm>
          <a:off x="786063" y="818147"/>
          <a:ext cx="10162674" cy="5063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D723800-B700-5AE0-063D-5570FF64D388}"/>
              </a:ext>
            </a:extLst>
          </p:cNvPr>
          <p:cNvSpPr txBox="1"/>
          <p:nvPr/>
        </p:nvSpPr>
        <p:spPr>
          <a:xfrm>
            <a:off x="2450432" y="280736"/>
            <a:ext cx="6833936" cy="369332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Frequently Asked Questions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657235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C82464-325D-E817-4AA4-EAE0B00A3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D963EF-3849-CEDE-9699-61FD12A403B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154"/>
            <a:ext cx="3741682" cy="1135937"/>
          </a:xfrm>
          <a:prstGeom prst="rect">
            <a:avLst/>
          </a:prstGeom>
        </p:spPr>
      </p:pic>
      <p:pic>
        <p:nvPicPr>
          <p:cNvPr id="2" name="Picture 2" descr="Kiwilaw does NOT prepare enduring EPAs ...">
            <a:extLst>
              <a:ext uri="{FF2B5EF4-FFF2-40B4-BE49-F238E27FC236}">
                <a16:creationId xmlns:a16="http://schemas.microsoft.com/office/drawing/2014/main" id="{00DF0406-0BE0-FD2C-F64A-AFF286A4F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662" y="1243264"/>
            <a:ext cx="4916582" cy="340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931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D803C8-0716-84D5-2706-D675B6517532}"/>
              </a:ext>
            </a:extLst>
          </p:cNvPr>
          <p:cNvSpPr txBox="1"/>
          <p:nvPr/>
        </p:nvSpPr>
        <p:spPr>
          <a:xfrm>
            <a:off x="2574757" y="3964405"/>
            <a:ext cx="728311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NZ" dirty="0"/>
              <a:t>Enduring Powers of Attorney are essential legal documents that are often overlooked and undervalued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NZ" dirty="0"/>
              <a:t>They allow people to deal with your affairs in the event that you are unable to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NZ" dirty="0"/>
              <a:t>Act now! By the time you need them, it is too late to put </a:t>
            </a:r>
          </a:p>
          <a:p>
            <a:pPr algn="l"/>
            <a:r>
              <a:rPr lang="en-NZ" dirty="0"/>
              <a:t>     them in place.</a:t>
            </a:r>
          </a:p>
          <a:p>
            <a:pPr algn="l"/>
            <a:endParaRPr lang="en-NZ" dirty="0"/>
          </a:p>
        </p:txBody>
      </p:sp>
      <p:pic>
        <p:nvPicPr>
          <p:cNvPr id="1029" name="Picture 5" descr="Explore the different types of time">
            <a:extLst>
              <a:ext uri="{FF2B5EF4-FFF2-40B4-BE49-F238E27FC236}">
                <a16:creationId xmlns:a16="http://schemas.microsoft.com/office/drawing/2014/main" id="{F09A88C1-04C4-BEF5-6D49-2927120F1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379" y="577517"/>
            <a:ext cx="5807242" cy="326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EE4E50-C211-29DE-459F-267A9B2ED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579" y="5870403"/>
            <a:ext cx="3516811" cy="98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39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7B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BED95252-AFE3-4419-A072-9699A984458F}"/>
              </a:ext>
            </a:extLst>
          </p:cNvPr>
          <p:cNvSpPr txBox="1"/>
          <p:nvPr/>
        </p:nvSpPr>
        <p:spPr>
          <a:xfrm>
            <a:off x="2006599" y="133068"/>
            <a:ext cx="8178802" cy="1446550"/>
          </a:xfrm>
          <a:prstGeom prst="rect">
            <a:avLst/>
          </a:prstGeom>
          <a:noFill/>
          <a:effectLst/>
        </p:spPr>
        <p:txBody>
          <a:bodyPr wrap="square" rtlCol="0" anchor="ctr" anchorCtr="0">
            <a:spAutoFit/>
          </a:bodyPr>
          <a:lstStyle>
            <a:defPPr>
              <a:defRPr lang="ko-KR"/>
            </a:defPPr>
            <a:lvl1pPr>
              <a:defRPr sz="3200" b="1"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ko-KR" sz="4400" b="0" dirty="0">
                <a:solidFill>
                  <a:schemeClr val="bg1"/>
                </a:solidFill>
                <a:latin typeface="+mj-lt"/>
              </a:rPr>
              <a:t>Enduring Powers of Attorney (EPOAs)</a:t>
            </a:r>
            <a:endParaRPr lang="ko-KR" altLang="en-US" sz="4400" b="0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10F33FA1-9E73-7F0A-ECF8-748891B9F5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2522253"/>
              </p:ext>
            </p:extLst>
          </p:nvPr>
        </p:nvGraphicFramePr>
        <p:xfrm>
          <a:off x="142501" y="1579618"/>
          <a:ext cx="7286017" cy="41271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" name="Picture Placeholder 15" descr="A stethoscope on top of a book">
            <a:extLst>
              <a:ext uri="{FF2B5EF4-FFF2-40B4-BE49-F238E27FC236}">
                <a16:creationId xmlns:a16="http://schemas.microsoft.com/office/drawing/2014/main" id="{35310CBA-A700-73B2-FF79-D78E8707107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t="8896" b="8896"/>
          <a:stretch>
            <a:fillRect/>
          </a:stretch>
        </p:blipFill>
        <p:spPr>
          <a:xfrm>
            <a:off x="7568832" y="4160040"/>
            <a:ext cx="4254200" cy="1968167"/>
          </a:xfrm>
        </p:spPr>
      </p:pic>
      <p:pic>
        <p:nvPicPr>
          <p:cNvPr id="25" name="Picture Placeholder 24" descr="A pen writing on a paper with keys">
            <a:extLst>
              <a:ext uri="{FF2B5EF4-FFF2-40B4-BE49-F238E27FC236}">
                <a16:creationId xmlns:a16="http://schemas.microsoft.com/office/drawing/2014/main" id="{1D4D07F7-2127-CB27-CC73-C9AC2F95C3D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t="6348" b="6348"/>
          <a:stretch>
            <a:fillRect/>
          </a:stretch>
        </p:blipFill>
        <p:spPr>
          <a:xfrm>
            <a:off x="7512685" y="1700888"/>
            <a:ext cx="4310347" cy="1994143"/>
          </a:xfrm>
        </p:spPr>
      </p:pic>
    </p:spTree>
    <p:extLst>
      <p:ext uri="{BB962C8B-B14F-4D97-AF65-F5344CB8AC3E}">
        <p14:creationId xmlns:p14="http://schemas.microsoft.com/office/powerpoint/2010/main" val="2575763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C91DA0-94BC-B7B3-A379-14CA22D97642}"/>
              </a:ext>
            </a:extLst>
          </p:cNvPr>
          <p:cNvSpPr txBox="1"/>
          <p:nvPr/>
        </p:nvSpPr>
        <p:spPr>
          <a:xfrm>
            <a:off x="2006599" y="471622"/>
            <a:ext cx="8178802" cy="769441"/>
          </a:xfrm>
          <a:prstGeom prst="rect">
            <a:avLst/>
          </a:prstGeom>
          <a:noFill/>
          <a:effectLst/>
        </p:spPr>
        <p:txBody>
          <a:bodyPr wrap="square" rtlCol="0" anchor="ctr" anchorCtr="0">
            <a:spAutoFit/>
          </a:bodyPr>
          <a:lstStyle>
            <a:defPPr>
              <a:defRPr lang="ko-KR"/>
            </a:defPPr>
            <a:lvl1pPr>
              <a:defRPr sz="3200" b="1"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ko-KR" sz="4400" b="0" dirty="0">
                <a:solidFill>
                  <a:schemeClr val="bg1"/>
                </a:solidFill>
                <a:latin typeface="+mj-lt"/>
              </a:rPr>
              <a:t>The only alternative…</a:t>
            </a:r>
            <a:endParaRPr lang="ko-KR" altLang="en-US" sz="4400" b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EA8FB2-B86A-533F-A817-7BC43113E144}"/>
              </a:ext>
            </a:extLst>
          </p:cNvPr>
          <p:cNvSpPr txBox="1"/>
          <p:nvPr/>
        </p:nvSpPr>
        <p:spPr>
          <a:xfrm>
            <a:off x="450907" y="4316648"/>
            <a:ext cx="5821556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NZ" sz="24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If a person loses capacity without an EPOA in place a Court order under the Protection of Personal and Property Rights Act (PPPR) is required to deal with their affairs</a:t>
            </a:r>
            <a:br>
              <a:rPr lang="en-NZ" sz="1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</a:br>
            <a:endParaRPr lang="en-NZ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2A196F-C77E-3C16-80D8-AEC6EF54228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154"/>
            <a:ext cx="3741682" cy="1135937"/>
          </a:xfrm>
          <a:prstGeom prst="rect">
            <a:avLst/>
          </a:prstGeom>
        </p:spPr>
      </p:pic>
      <p:pic>
        <p:nvPicPr>
          <p:cNvPr id="3078" name="Picture 6" descr="For Lawyers, Court Orders Are Meant to ...">
            <a:extLst>
              <a:ext uri="{FF2B5EF4-FFF2-40B4-BE49-F238E27FC236}">
                <a16:creationId xmlns:a16="http://schemas.microsoft.com/office/drawing/2014/main" id="{3BC48B5D-2D81-EFBD-DAAB-D638B7E08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54" y="1422378"/>
            <a:ext cx="4031166" cy="268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rrow: Bent-Up 9">
            <a:extLst>
              <a:ext uri="{FF2B5EF4-FFF2-40B4-BE49-F238E27FC236}">
                <a16:creationId xmlns:a16="http://schemas.microsoft.com/office/drawing/2014/main" id="{5BF88A21-8784-4193-237C-4FAB0971B98F}"/>
              </a:ext>
            </a:extLst>
          </p:cNvPr>
          <p:cNvSpPr/>
          <p:nvPr/>
        </p:nvSpPr>
        <p:spPr>
          <a:xfrm rot="5400000">
            <a:off x="6192962" y="2635243"/>
            <a:ext cx="596892" cy="679541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NZ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9A62010-2D68-02DA-FC26-FE46FED4F884}"/>
              </a:ext>
            </a:extLst>
          </p:cNvPr>
          <p:cNvGrpSpPr/>
          <p:nvPr/>
        </p:nvGrpSpPr>
        <p:grpSpPr>
          <a:xfrm>
            <a:off x="6034822" y="1973575"/>
            <a:ext cx="1004816" cy="703338"/>
            <a:chOff x="371958" y="13234"/>
            <a:chExt cx="1004816" cy="703338"/>
          </a:xfrm>
          <a:solidFill>
            <a:schemeClr val="tx2"/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3E313EB0-E76F-A90D-3AB1-0F8A58C05FE8}"/>
                </a:ext>
              </a:extLst>
            </p:cNvPr>
            <p:cNvSpPr/>
            <p:nvPr/>
          </p:nvSpPr>
          <p:spPr>
            <a:xfrm>
              <a:off x="371958" y="13234"/>
              <a:ext cx="1004816" cy="703338"/>
            </a:xfrm>
            <a:prstGeom prst="roundRect">
              <a:avLst>
                <a:gd name="adj" fmla="val 166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NZ"/>
            </a:p>
          </p:txBody>
        </p:sp>
        <p:sp>
          <p:nvSpPr>
            <p:cNvPr id="20" name="Rectangle: Rounded Corners 5">
              <a:extLst>
                <a:ext uri="{FF2B5EF4-FFF2-40B4-BE49-F238E27FC236}">
                  <a16:creationId xmlns:a16="http://schemas.microsoft.com/office/drawing/2014/main" id="{8D6255A6-EEFD-B7E9-3A68-9D59839B0662}"/>
                </a:ext>
              </a:extLst>
            </p:cNvPr>
            <p:cNvSpPr txBox="1"/>
            <p:nvPr/>
          </p:nvSpPr>
          <p:spPr>
            <a:xfrm>
              <a:off x="406298" y="47574"/>
              <a:ext cx="936136" cy="634658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solidFill>
                    <a:schemeClr val="tx1"/>
                  </a:solidFill>
                </a:rPr>
                <a:t>Time </a:t>
              </a:r>
            </a:p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solidFill>
                    <a:schemeClr val="tx1"/>
                  </a:solidFill>
                </a:rPr>
                <a:t>Delays</a:t>
              </a:r>
              <a:endParaRPr lang="en-NZ" sz="16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Arrow: Bent-Up 11">
            <a:extLst>
              <a:ext uri="{FF2B5EF4-FFF2-40B4-BE49-F238E27FC236}">
                <a16:creationId xmlns:a16="http://schemas.microsoft.com/office/drawing/2014/main" id="{02838F42-E108-4E71-1F44-6ADB290EEC71}"/>
              </a:ext>
            </a:extLst>
          </p:cNvPr>
          <p:cNvSpPr/>
          <p:nvPr/>
        </p:nvSpPr>
        <p:spPr>
          <a:xfrm rot="5400000">
            <a:off x="7380006" y="3425324"/>
            <a:ext cx="596892" cy="679541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NZ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E31572-27AC-9B9D-6FA2-A9C389755453}"/>
              </a:ext>
            </a:extLst>
          </p:cNvPr>
          <p:cNvGrpSpPr/>
          <p:nvPr/>
        </p:nvGrpSpPr>
        <p:grpSpPr>
          <a:xfrm>
            <a:off x="7221866" y="2763657"/>
            <a:ext cx="1004816" cy="703338"/>
            <a:chOff x="1559002" y="803316"/>
            <a:chExt cx="1004816" cy="70333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B36EDF1-3FC6-1912-D8DA-0A3F721D01F3}"/>
                </a:ext>
              </a:extLst>
            </p:cNvPr>
            <p:cNvSpPr/>
            <p:nvPr/>
          </p:nvSpPr>
          <p:spPr>
            <a:xfrm>
              <a:off x="1559002" y="803316"/>
              <a:ext cx="1004816" cy="703338"/>
            </a:xfrm>
            <a:prstGeom prst="roundRect">
              <a:avLst>
                <a:gd name="adj" fmla="val 166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NZ"/>
            </a:p>
          </p:txBody>
        </p:sp>
        <p:sp>
          <p:nvSpPr>
            <p:cNvPr id="18" name="Rectangle: Rounded Corners 8">
              <a:extLst>
                <a:ext uri="{FF2B5EF4-FFF2-40B4-BE49-F238E27FC236}">
                  <a16:creationId xmlns:a16="http://schemas.microsoft.com/office/drawing/2014/main" id="{34A60F31-3BF3-B2BF-1594-C9F1D04F6903}"/>
                </a:ext>
              </a:extLst>
            </p:cNvPr>
            <p:cNvSpPr txBox="1"/>
            <p:nvPr/>
          </p:nvSpPr>
          <p:spPr>
            <a:xfrm>
              <a:off x="1593342" y="837656"/>
              <a:ext cx="936136" cy="634658"/>
            </a:xfrm>
            <a:prstGeom prst="rect">
              <a:avLst/>
            </a:prstGeom>
            <a:solidFill>
              <a:schemeClr val="tx2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solidFill>
                    <a:schemeClr val="tx1"/>
                  </a:solidFill>
                </a:rPr>
                <a:t>Extra </a:t>
              </a:r>
            </a:p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solidFill>
                    <a:schemeClr val="tx1"/>
                  </a:solidFill>
                </a:rPr>
                <a:t>costs</a:t>
              </a:r>
              <a:endParaRPr lang="en-NZ" sz="16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4BB91F-F6C1-6B00-2DF5-2D161CF95134}"/>
              </a:ext>
            </a:extLst>
          </p:cNvPr>
          <p:cNvGrpSpPr/>
          <p:nvPr/>
        </p:nvGrpSpPr>
        <p:grpSpPr>
          <a:xfrm>
            <a:off x="8408909" y="3553738"/>
            <a:ext cx="1074056" cy="703338"/>
            <a:chOff x="2746045" y="1593397"/>
            <a:chExt cx="1074056" cy="70333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FFFD58E-6CB1-4C63-A1CA-60CFD85B1CD2}"/>
                </a:ext>
              </a:extLst>
            </p:cNvPr>
            <p:cNvSpPr/>
            <p:nvPr/>
          </p:nvSpPr>
          <p:spPr>
            <a:xfrm>
              <a:off x="2746045" y="1593397"/>
              <a:ext cx="1074056" cy="703338"/>
            </a:xfrm>
            <a:prstGeom prst="roundRect">
              <a:avLst>
                <a:gd name="adj" fmla="val 166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NZ"/>
            </a:p>
          </p:txBody>
        </p:sp>
        <p:sp>
          <p:nvSpPr>
            <p:cNvPr id="16" name="Rectangle: Rounded Corners 10">
              <a:extLst>
                <a:ext uri="{FF2B5EF4-FFF2-40B4-BE49-F238E27FC236}">
                  <a16:creationId xmlns:a16="http://schemas.microsoft.com/office/drawing/2014/main" id="{140A9CD8-3687-CB5B-D626-F76726EDB34F}"/>
                </a:ext>
              </a:extLst>
            </p:cNvPr>
            <p:cNvSpPr txBox="1"/>
            <p:nvPr/>
          </p:nvSpPr>
          <p:spPr>
            <a:xfrm>
              <a:off x="2780385" y="1627737"/>
              <a:ext cx="1005375" cy="634658"/>
            </a:xfrm>
            <a:prstGeom prst="rect">
              <a:avLst/>
            </a:prstGeom>
            <a:solidFill>
              <a:schemeClr val="tx2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>
                  <a:solidFill>
                    <a:schemeClr val="tx1"/>
                  </a:solidFill>
                </a:rPr>
                <a:t>Uncertainty</a:t>
              </a:r>
              <a:endParaRPr lang="en-NZ" sz="11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1" name="Arrow: Bent-Up 20">
            <a:extLst>
              <a:ext uri="{FF2B5EF4-FFF2-40B4-BE49-F238E27FC236}">
                <a16:creationId xmlns:a16="http://schemas.microsoft.com/office/drawing/2014/main" id="{62609202-59BF-9E88-5D41-F8D24318A77F}"/>
              </a:ext>
            </a:extLst>
          </p:cNvPr>
          <p:cNvSpPr/>
          <p:nvPr/>
        </p:nvSpPr>
        <p:spPr>
          <a:xfrm rot="5400000">
            <a:off x="8612871" y="4250092"/>
            <a:ext cx="596892" cy="679541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NZ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46A2752-FDE6-BD1B-D18A-2B6802C12998}"/>
              </a:ext>
            </a:extLst>
          </p:cNvPr>
          <p:cNvGrpSpPr/>
          <p:nvPr/>
        </p:nvGrpSpPr>
        <p:grpSpPr>
          <a:xfrm>
            <a:off x="9448625" y="4536640"/>
            <a:ext cx="1004816" cy="703338"/>
            <a:chOff x="2746046" y="1593397"/>
            <a:chExt cx="1004816" cy="703338"/>
          </a:xfrm>
          <a:solidFill>
            <a:schemeClr val="tx2"/>
          </a:solidFill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1958DA1B-2ED8-11A4-10C1-9A03023D7C47}"/>
                </a:ext>
              </a:extLst>
            </p:cNvPr>
            <p:cNvSpPr/>
            <p:nvPr/>
          </p:nvSpPr>
          <p:spPr>
            <a:xfrm>
              <a:off x="2746046" y="1593397"/>
              <a:ext cx="1004816" cy="703338"/>
            </a:xfrm>
            <a:prstGeom prst="roundRect">
              <a:avLst>
                <a:gd name="adj" fmla="val 166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NZ"/>
            </a:p>
          </p:txBody>
        </p:sp>
        <p:sp>
          <p:nvSpPr>
            <p:cNvPr id="24" name="Rectangle: Rounded Corners 10">
              <a:extLst>
                <a:ext uri="{FF2B5EF4-FFF2-40B4-BE49-F238E27FC236}">
                  <a16:creationId xmlns:a16="http://schemas.microsoft.com/office/drawing/2014/main" id="{F34ACA48-DF89-3FD6-3EFD-67FBB18A4137}"/>
                </a:ext>
              </a:extLst>
            </p:cNvPr>
            <p:cNvSpPr txBox="1"/>
            <p:nvPr/>
          </p:nvSpPr>
          <p:spPr>
            <a:xfrm>
              <a:off x="2780386" y="1627737"/>
              <a:ext cx="936136" cy="63465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>
                  <a:solidFill>
                    <a:schemeClr val="tx1"/>
                  </a:solidFill>
                </a:rPr>
                <a:t>Expiry</a:t>
              </a:r>
              <a:endParaRPr lang="en-NZ" sz="1600" kern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6255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7B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BED95252-AFE3-4419-A072-9699A984458F}"/>
              </a:ext>
            </a:extLst>
          </p:cNvPr>
          <p:cNvSpPr txBox="1"/>
          <p:nvPr/>
        </p:nvSpPr>
        <p:spPr>
          <a:xfrm>
            <a:off x="2006599" y="418748"/>
            <a:ext cx="8178802" cy="923330"/>
          </a:xfrm>
          <a:prstGeom prst="rect">
            <a:avLst/>
          </a:prstGeom>
          <a:noFill/>
          <a:effectLst/>
        </p:spPr>
        <p:txBody>
          <a:bodyPr wrap="square" rtlCol="0" anchor="ctr" anchorCtr="0">
            <a:spAutoFit/>
          </a:bodyPr>
          <a:lstStyle>
            <a:defPPr>
              <a:defRPr lang="ko-KR"/>
            </a:defPPr>
            <a:lvl1pPr>
              <a:defRPr sz="3200" b="1"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ko-KR" sz="5400" b="0" dirty="0">
                <a:solidFill>
                  <a:schemeClr val="bg1"/>
                </a:solidFill>
                <a:latin typeface="+mj-lt"/>
              </a:rPr>
              <a:t>FAQs</a:t>
            </a:r>
            <a:endParaRPr lang="ko-KR" altLang="en-US" sz="4400" b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직사각형 12">
            <a:extLst>
              <a:ext uri="{FF2B5EF4-FFF2-40B4-BE49-F238E27FC236}">
                <a16:creationId xmlns:a16="http://schemas.microsoft.com/office/drawing/2014/main" id="{85D2E873-24EF-EA2A-BF6D-70B4397A0C96}"/>
              </a:ext>
            </a:extLst>
          </p:cNvPr>
          <p:cNvSpPr/>
          <p:nvPr/>
        </p:nvSpPr>
        <p:spPr>
          <a:xfrm>
            <a:off x="8159991" y="3465812"/>
            <a:ext cx="3677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29324E"/>
                </a:solidFill>
                <a:latin typeface="+mj-lt"/>
              </a:rPr>
              <a:t>Can an EPOA sign as directors/trustees/shareholders?</a:t>
            </a:r>
          </a:p>
        </p:txBody>
      </p:sp>
      <p:sp>
        <p:nvSpPr>
          <p:cNvPr id="5" name="직사각형 12">
            <a:extLst>
              <a:ext uri="{FF2B5EF4-FFF2-40B4-BE49-F238E27FC236}">
                <a16:creationId xmlns:a16="http://schemas.microsoft.com/office/drawing/2014/main" id="{6FDB2D14-0229-F1A1-7BD1-76F405BA597A}"/>
              </a:ext>
            </a:extLst>
          </p:cNvPr>
          <p:cNvSpPr/>
          <p:nvPr/>
        </p:nvSpPr>
        <p:spPr>
          <a:xfrm>
            <a:off x="4440788" y="1840455"/>
            <a:ext cx="35274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29324E"/>
                </a:solidFill>
                <a:latin typeface="+mj-lt"/>
              </a:rPr>
              <a:t>Are there any restrictions for who is appointed as an attorney/successor attorneys?</a:t>
            </a:r>
          </a:p>
        </p:txBody>
      </p:sp>
      <p:sp>
        <p:nvSpPr>
          <p:cNvPr id="6" name="직사각형 12">
            <a:extLst>
              <a:ext uri="{FF2B5EF4-FFF2-40B4-BE49-F238E27FC236}">
                <a16:creationId xmlns:a16="http://schemas.microsoft.com/office/drawing/2014/main" id="{8EFB3F2D-F6A9-C5A9-904E-DACDEE67104B}"/>
              </a:ext>
            </a:extLst>
          </p:cNvPr>
          <p:cNvSpPr/>
          <p:nvPr/>
        </p:nvSpPr>
        <p:spPr>
          <a:xfrm>
            <a:off x="855298" y="1840455"/>
            <a:ext cx="3256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29324E"/>
                </a:solidFill>
                <a:latin typeface="+mj-lt"/>
              </a:rPr>
              <a:t>What is the usual process for activating EPOAs?</a:t>
            </a:r>
          </a:p>
        </p:txBody>
      </p:sp>
      <p:sp>
        <p:nvSpPr>
          <p:cNvPr id="8" name="직사각형 12">
            <a:extLst>
              <a:ext uri="{FF2B5EF4-FFF2-40B4-BE49-F238E27FC236}">
                <a16:creationId xmlns:a16="http://schemas.microsoft.com/office/drawing/2014/main" id="{4208E48C-217E-554D-E936-69FFF0303988}"/>
              </a:ext>
            </a:extLst>
          </p:cNvPr>
          <p:cNvSpPr/>
          <p:nvPr/>
        </p:nvSpPr>
        <p:spPr>
          <a:xfrm>
            <a:off x="8159991" y="4954034"/>
            <a:ext cx="3256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29324E"/>
                </a:solidFill>
                <a:latin typeface="+mj-lt"/>
              </a:rPr>
              <a:t>Can an attorney decide on assisted dying?</a:t>
            </a:r>
          </a:p>
        </p:txBody>
      </p:sp>
      <p:sp>
        <p:nvSpPr>
          <p:cNvPr id="10" name="직사각형 19">
            <a:extLst>
              <a:ext uri="{FF2B5EF4-FFF2-40B4-BE49-F238E27FC236}">
                <a16:creationId xmlns:a16="http://schemas.microsoft.com/office/drawing/2014/main" id="{9C4F845A-E253-8971-7D99-56E45EEF3752}"/>
              </a:ext>
            </a:extLst>
          </p:cNvPr>
          <p:cNvSpPr/>
          <p:nvPr/>
        </p:nvSpPr>
        <p:spPr>
          <a:xfrm>
            <a:off x="949855" y="3592098"/>
            <a:ext cx="3256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29324E"/>
                </a:solidFill>
                <a:latin typeface="+mj-lt"/>
              </a:rPr>
              <a:t>At what point does an EPOA become binding? </a:t>
            </a:r>
          </a:p>
        </p:txBody>
      </p:sp>
      <p:sp>
        <p:nvSpPr>
          <p:cNvPr id="11" name="직사각형 19">
            <a:extLst>
              <a:ext uri="{FF2B5EF4-FFF2-40B4-BE49-F238E27FC236}">
                <a16:creationId xmlns:a16="http://schemas.microsoft.com/office/drawing/2014/main" id="{60A9516E-9433-C65B-259C-EE48DBB8F91A}"/>
              </a:ext>
            </a:extLst>
          </p:cNvPr>
          <p:cNvSpPr/>
          <p:nvPr/>
        </p:nvSpPr>
        <p:spPr>
          <a:xfrm>
            <a:off x="1075665" y="5083494"/>
            <a:ext cx="3256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29324E"/>
                </a:solidFill>
                <a:latin typeface="+mj-lt"/>
              </a:rPr>
              <a:t>At what point does an EPOA come to an end?</a:t>
            </a:r>
          </a:p>
        </p:txBody>
      </p:sp>
      <p:sp>
        <p:nvSpPr>
          <p:cNvPr id="12" name="직사각형 19">
            <a:extLst>
              <a:ext uri="{FF2B5EF4-FFF2-40B4-BE49-F238E27FC236}">
                <a16:creationId xmlns:a16="http://schemas.microsoft.com/office/drawing/2014/main" id="{DE7A568C-FF81-9ABC-24FE-59DA6BBBAAE9}"/>
              </a:ext>
            </a:extLst>
          </p:cNvPr>
          <p:cNvSpPr/>
          <p:nvPr/>
        </p:nvSpPr>
        <p:spPr>
          <a:xfrm>
            <a:off x="4554923" y="3639584"/>
            <a:ext cx="32565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29324E"/>
                </a:solidFill>
                <a:latin typeface="+mj-lt"/>
              </a:rPr>
              <a:t>Can an attorney be named that does not reside in New Zealand?</a:t>
            </a:r>
          </a:p>
        </p:txBody>
      </p:sp>
      <p:sp>
        <p:nvSpPr>
          <p:cNvPr id="15" name="직사각형 19">
            <a:extLst>
              <a:ext uri="{FF2B5EF4-FFF2-40B4-BE49-F238E27FC236}">
                <a16:creationId xmlns:a16="http://schemas.microsoft.com/office/drawing/2014/main" id="{B6B8885A-C62E-230C-13C4-5D9F8EA863D5}"/>
              </a:ext>
            </a:extLst>
          </p:cNvPr>
          <p:cNvSpPr/>
          <p:nvPr/>
        </p:nvSpPr>
        <p:spPr>
          <a:xfrm>
            <a:off x="4554923" y="4976089"/>
            <a:ext cx="32565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29324E"/>
                </a:solidFill>
                <a:latin typeface="+mj-lt"/>
              </a:rPr>
              <a:t>What are some of the key obligations that an attorney is bound to abide by? </a:t>
            </a:r>
          </a:p>
        </p:txBody>
      </p:sp>
      <p:pic>
        <p:nvPicPr>
          <p:cNvPr id="1026" name="Picture 2" descr="9,400+ Faq Button Stock Photos ...">
            <a:extLst>
              <a:ext uri="{FF2B5EF4-FFF2-40B4-BE49-F238E27FC236}">
                <a16:creationId xmlns:a16="http://schemas.microsoft.com/office/drawing/2014/main" id="{B36CFC2A-2547-7E7B-9503-41CD33768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172" y="327304"/>
            <a:ext cx="3776458" cy="248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114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6C24F9F-334C-CEAA-5C6A-C3E8947607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694500"/>
              </p:ext>
            </p:extLst>
          </p:nvPr>
        </p:nvGraphicFramePr>
        <p:xfrm>
          <a:off x="0" y="-12877"/>
          <a:ext cx="12192000" cy="68708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2589">
                  <a:extLst>
                    <a:ext uri="{9D8B030D-6E8A-4147-A177-3AD203B41FA5}">
                      <a16:colId xmlns:a16="http://schemas.microsoft.com/office/drawing/2014/main" val="68687135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3770820685"/>
                    </a:ext>
                  </a:extLst>
                </a:gridCol>
                <a:gridCol w="4945811">
                  <a:extLst>
                    <a:ext uri="{9D8B030D-6E8A-4147-A177-3AD203B41FA5}">
                      <a16:colId xmlns:a16="http://schemas.microsoft.com/office/drawing/2014/main" val="2883831787"/>
                    </a:ext>
                  </a:extLst>
                </a:gridCol>
              </a:tblGrid>
              <a:tr h="1483504">
                <a:tc gridSpan="3">
                  <a:txBody>
                    <a:bodyPr/>
                    <a:lstStyle/>
                    <a:p>
                      <a:pPr algn="ctr"/>
                      <a:r>
                        <a:rPr lang="en-NZ" sz="4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Affordable Options for Wills &amp; EPOAs – </a:t>
                      </a:r>
                    </a:p>
                    <a:p>
                      <a:pPr algn="ctr"/>
                      <a:r>
                        <a:rPr lang="en-NZ" sz="4400" b="1" kern="1200" dirty="0">
                          <a:solidFill>
                            <a:srgbClr val="D7BA7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What You Need to Know</a:t>
                      </a:r>
                      <a:endParaRPr lang="en-NZ" sz="4400" dirty="0">
                        <a:solidFill>
                          <a:srgbClr val="D7BA74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3106981"/>
                  </a:ext>
                </a:extLst>
              </a:tr>
              <a:tr h="393055">
                <a:tc>
                  <a:txBody>
                    <a:bodyPr/>
                    <a:lstStyle/>
                    <a:p>
                      <a:endParaRPr lang="en-NZ" dirty="0">
                        <a:solidFill>
                          <a:srgbClr val="F4F2EA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26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mi-NZ" dirty="0">
                          <a:solidFill>
                            <a:srgbClr val="F4F2EA"/>
                          </a:solidFill>
                        </a:rPr>
                        <a:t>Public Trust Pricing</a:t>
                      </a:r>
                      <a:endParaRPr lang="en-NZ" dirty="0">
                        <a:solidFill>
                          <a:srgbClr val="F4F2EA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263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NZ" sz="1800" b="1" kern="1200" dirty="0">
                          <a:solidFill>
                            <a:srgbClr val="D7BA7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WHY WE DON’T RECOMMEND</a:t>
                      </a:r>
                    </a:p>
                    <a:p>
                      <a:r>
                        <a:rPr lang="en-NZ" sz="1800" b="1" kern="1200" dirty="0">
                          <a:solidFill>
                            <a:srgbClr val="D7BA7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PUBLIC TRUST</a:t>
                      </a:r>
                    </a:p>
                    <a:p>
                      <a:endParaRPr lang="en-NZ" sz="1800" kern="1200" dirty="0">
                        <a:solidFill>
                          <a:schemeClr val="bg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rtl="0" fontAlgn="ctr">
                        <a:buFont typeface="Arial" panose="020B0604020202020204" pitchFamily="34" charset="0"/>
                        <a:buChar char="•"/>
                      </a:pPr>
                      <a:r>
                        <a:rPr lang="en-NZ" sz="1800" kern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One-size-fits-all approach</a:t>
                      </a:r>
                    </a:p>
                    <a:p>
                      <a:pPr marL="285750" indent="-285750" rtl="0" fontAlgn="ctr">
                        <a:buFont typeface="Arial" panose="020B0604020202020204" pitchFamily="34" charset="0"/>
                        <a:buChar char="•"/>
                      </a:pPr>
                      <a:r>
                        <a:rPr lang="en-NZ" sz="1800" kern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 tailored advice for your family </a:t>
                      </a:r>
                    </a:p>
                    <a:p>
                      <a:pPr marL="0" indent="0" rtl="0" fontAlgn="ctr">
                        <a:buFont typeface="Arial" panose="020B0604020202020204" pitchFamily="34" charset="0"/>
                        <a:buNone/>
                      </a:pPr>
                      <a:r>
                        <a:rPr lang="en-NZ" sz="1800" kern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situation</a:t>
                      </a:r>
                    </a:p>
                    <a:p>
                      <a:pPr marL="285750" indent="-285750" rtl="0" fontAlgn="ctr">
                        <a:buFont typeface="Arial" panose="020B0604020202020204" pitchFamily="34" charset="0"/>
                        <a:buChar char="•"/>
                      </a:pPr>
                      <a:r>
                        <a:rPr lang="en-NZ" sz="1800" kern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Higher risk of invalid documents</a:t>
                      </a:r>
                    </a:p>
                    <a:p>
                      <a:endParaRPr lang="en-N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2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2929573"/>
                  </a:ext>
                </a:extLst>
              </a:tr>
              <a:tr h="1880068">
                <a:tc>
                  <a:txBody>
                    <a:bodyPr/>
                    <a:lstStyle/>
                    <a:p>
                      <a:pPr lvl="2" rtl="0" fontAlgn="ctr"/>
                      <a:endParaRPr lang="en-NZ" sz="1800" kern="1200" dirty="0">
                        <a:solidFill>
                          <a:srgbClr val="F4F2EA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26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NZ" sz="1800" b="1" kern="1200" dirty="0">
                          <a:solidFill>
                            <a:srgbClr val="F4F2E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Basic Will – $69 </a:t>
                      </a:r>
                      <a:endParaRPr lang="en-NZ" sz="1800" kern="1200" dirty="0">
                        <a:solidFill>
                          <a:srgbClr val="F4F2EA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1" rtl="0" fontAlgn="ctr"/>
                      <a:r>
                        <a:rPr lang="en-NZ" sz="1800" kern="1200" dirty="0">
                          <a:solidFill>
                            <a:srgbClr val="F4F2E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Very limited: </a:t>
                      </a:r>
                    </a:p>
                    <a:p>
                      <a:pPr lvl="2" rtl="0" fontAlgn="ctr"/>
                      <a:r>
                        <a:rPr lang="en-NZ" sz="1800" kern="1200" dirty="0">
                          <a:solidFill>
                            <a:srgbClr val="F4F2E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 guardians for children</a:t>
                      </a:r>
                    </a:p>
                    <a:p>
                      <a:pPr lvl="2" rtl="0" fontAlgn="ctr"/>
                      <a:r>
                        <a:rPr lang="en-NZ" sz="1800" kern="1200" dirty="0">
                          <a:solidFill>
                            <a:srgbClr val="F4F2E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 blended family provisions</a:t>
                      </a:r>
                    </a:p>
                    <a:p>
                      <a:pPr lvl="2" rtl="0" fontAlgn="ctr"/>
                      <a:r>
                        <a:rPr lang="en-NZ" sz="1800" kern="1200" dirty="0">
                          <a:solidFill>
                            <a:srgbClr val="F4F2E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 trusts</a:t>
                      </a:r>
                    </a:p>
                    <a:p>
                      <a:pPr lvl="2" rtl="0" fontAlgn="ctr"/>
                      <a:r>
                        <a:rPr lang="en-NZ" sz="1800" kern="1200" dirty="0">
                          <a:solidFill>
                            <a:srgbClr val="F4F2E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Estate must be divided equally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26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7606459"/>
                  </a:ext>
                </a:extLst>
              </a:tr>
              <a:tr h="1841440">
                <a:tc>
                  <a:txBody>
                    <a:bodyPr/>
                    <a:lstStyle/>
                    <a:p>
                      <a:endParaRPr lang="en-NZ" dirty="0">
                        <a:solidFill>
                          <a:srgbClr val="F4F2EA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26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NZ" sz="1800" b="1" kern="1200" dirty="0">
                          <a:solidFill>
                            <a:srgbClr val="F4F2E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Comprehensive Will – $750 (Reciprocal) </a:t>
                      </a:r>
                      <a:endParaRPr lang="en-NZ" sz="1800" kern="1200" dirty="0">
                        <a:solidFill>
                          <a:srgbClr val="F4F2EA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1" rtl="0" fontAlgn="ctr"/>
                      <a:r>
                        <a:rPr lang="en-NZ" sz="1800" kern="1200" dirty="0">
                          <a:solidFill>
                            <a:srgbClr val="F4F2E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Covers most basics, but: </a:t>
                      </a:r>
                    </a:p>
                    <a:p>
                      <a:pPr lvl="2" rtl="0" fontAlgn="ctr"/>
                      <a:r>
                        <a:rPr lang="en-NZ" sz="1800" b="0" kern="1200" dirty="0">
                          <a:solidFill>
                            <a:srgbClr val="F4F2E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 bespoke advice</a:t>
                      </a:r>
                    </a:p>
                    <a:p>
                      <a:pPr lvl="2" rtl="0" fontAlgn="ctr"/>
                      <a:r>
                        <a:rPr lang="en-NZ" sz="1800" b="0" kern="1200" dirty="0">
                          <a:solidFill>
                            <a:srgbClr val="F4F2E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 witnessing support </a:t>
                      </a:r>
                      <a:r>
                        <a:rPr lang="en-NZ" sz="1800" kern="1200" dirty="0">
                          <a:solidFill>
                            <a:srgbClr val="F4F2E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→ Risk of invalid</a:t>
                      </a:r>
                    </a:p>
                    <a:p>
                      <a:pPr lvl="2" rtl="0" fontAlgn="ctr"/>
                      <a:r>
                        <a:rPr lang="en-NZ" sz="1800" kern="1200" dirty="0">
                          <a:solidFill>
                            <a:srgbClr val="F4F2E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Will</a:t>
                      </a:r>
                    </a:p>
                    <a:p>
                      <a:endParaRPr lang="en-NZ" dirty="0">
                        <a:solidFill>
                          <a:srgbClr val="F4F2EA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263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NZ" sz="1800" b="1" kern="1200" dirty="0">
                          <a:solidFill>
                            <a:srgbClr val="D7BA7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EMERGE AOTEAROA OFFER</a:t>
                      </a:r>
                    </a:p>
                    <a:p>
                      <a:endParaRPr lang="en-NZ" sz="1800" b="1" kern="1200" dirty="0">
                        <a:solidFill>
                          <a:schemeClr val="bg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1"/>
                      <a:r>
                        <a:rPr lang="en-US" sz="1800" b="1" kern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Reciprocal Wills</a:t>
                      </a:r>
                      <a:r>
                        <a:rPr lang="en-NZ" sz="1800" kern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</a:t>
                      </a:r>
                      <a:r>
                        <a:rPr lang="en-US" sz="1800" b="1" kern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$500</a:t>
                      </a:r>
                      <a:endParaRPr lang="en-NZ" sz="1800" kern="1200" dirty="0">
                        <a:solidFill>
                          <a:schemeClr val="bg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1"/>
                      <a:r>
                        <a:rPr lang="en-US" sz="1800" b="1" kern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EPOAs (Property + Personal Care &amp; </a:t>
                      </a:r>
                    </a:p>
                    <a:p>
                      <a:pPr lvl="1"/>
                      <a:r>
                        <a:rPr lang="en-US" sz="1800" b="1" kern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Welfare)</a:t>
                      </a:r>
                      <a:r>
                        <a:rPr lang="en-NZ" sz="1800" kern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</a:t>
                      </a:r>
                      <a:r>
                        <a:rPr lang="en-US" sz="1800" b="1" kern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$1,000</a:t>
                      </a:r>
                    </a:p>
                    <a:p>
                      <a:endParaRPr lang="en-NZ" sz="1800" kern="1200" dirty="0">
                        <a:solidFill>
                          <a:schemeClr val="bg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NZ" sz="1800" i="1" kern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(Includes both EPOAs and Wills, provided</a:t>
                      </a:r>
                    </a:p>
                    <a:p>
                      <a:r>
                        <a:rPr lang="en-NZ" sz="1800" i="1" kern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 conflict with successor attorneys)</a:t>
                      </a:r>
                      <a:endParaRPr lang="en-NZ" sz="1800" kern="1200" dirty="0">
                        <a:solidFill>
                          <a:schemeClr val="bg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N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2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5535112"/>
                  </a:ext>
                </a:extLst>
              </a:tr>
              <a:tr h="1259933">
                <a:tc>
                  <a:txBody>
                    <a:bodyPr/>
                    <a:lstStyle/>
                    <a:p>
                      <a:endParaRPr lang="en-NZ" dirty="0">
                        <a:solidFill>
                          <a:srgbClr val="F4F2EA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26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en-NZ" sz="1800" b="1" kern="1200" dirty="0">
                          <a:solidFill>
                            <a:srgbClr val="F4F2E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Enduring Power of Attorney (EPOA) – $1,410 </a:t>
                      </a:r>
                      <a:endParaRPr lang="en-NZ" sz="1800" kern="1200" dirty="0">
                        <a:solidFill>
                          <a:srgbClr val="F4F2EA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1" rtl="0" fontAlgn="ctr"/>
                      <a:r>
                        <a:rPr lang="en-NZ" sz="1800" kern="1200" dirty="0">
                          <a:solidFill>
                            <a:srgbClr val="F4F2E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Includes property &amp; personal care/welfare</a:t>
                      </a:r>
                    </a:p>
                    <a:p>
                      <a:pPr lvl="1" rtl="0" fontAlgn="ctr"/>
                      <a:r>
                        <a:rPr lang="en-NZ" sz="1800" kern="1200" dirty="0">
                          <a:solidFill>
                            <a:srgbClr val="F4F2E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EPOAs</a:t>
                      </a:r>
                    </a:p>
                    <a:p>
                      <a:endParaRPr lang="en-NZ" dirty="0">
                        <a:solidFill>
                          <a:srgbClr val="F4F2EA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26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6828970"/>
                  </a:ext>
                </a:extLst>
              </a:tr>
            </a:tbl>
          </a:graphicData>
        </a:graphic>
      </p:graphicFrame>
      <p:pic>
        <p:nvPicPr>
          <p:cNvPr id="12" name="Graphic 11" descr="Clipboard All Crosses with solid fill">
            <a:extLst>
              <a:ext uri="{FF2B5EF4-FFF2-40B4-BE49-F238E27FC236}">
                <a16:creationId xmlns:a16="http://schemas.microsoft.com/office/drawing/2014/main" id="{5FE9D980-8C27-71A1-4726-9D79AFCC8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2252" y="1816891"/>
            <a:ext cx="914400" cy="914400"/>
          </a:xfrm>
          <a:prstGeom prst="rect">
            <a:avLst/>
          </a:prstGeom>
        </p:spPr>
      </p:pic>
      <p:pic>
        <p:nvPicPr>
          <p:cNvPr id="16" name="Graphic 15" descr="Clipboard Mixed with solid fill">
            <a:extLst>
              <a:ext uri="{FF2B5EF4-FFF2-40B4-BE49-F238E27FC236}">
                <a16:creationId xmlns:a16="http://schemas.microsoft.com/office/drawing/2014/main" id="{3AE0A5DA-7814-72B6-24D0-B0D270BFDB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2252" y="3692041"/>
            <a:ext cx="914400" cy="914400"/>
          </a:xfrm>
          <a:prstGeom prst="rect">
            <a:avLst/>
          </a:prstGeom>
        </p:spPr>
      </p:pic>
      <p:pic>
        <p:nvPicPr>
          <p:cNvPr id="18" name="Graphic 17" descr="Checkmark with solid fill">
            <a:extLst>
              <a:ext uri="{FF2B5EF4-FFF2-40B4-BE49-F238E27FC236}">
                <a16:creationId xmlns:a16="http://schemas.microsoft.com/office/drawing/2014/main" id="{AD5639A5-7A2F-8A39-3817-3D25430DB7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15842" y="4304581"/>
            <a:ext cx="301860" cy="301860"/>
          </a:xfrm>
          <a:prstGeom prst="rect">
            <a:avLst/>
          </a:prstGeom>
        </p:spPr>
      </p:pic>
      <p:pic>
        <p:nvPicPr>
          <p:cNvPr id="19" name="Graphic 18" descr="Checkmark with solid fill">
            <a:extLst>
              <a:ext uri="{FF2B5EF4-FFF2-40B4-BE49-F238E27FC236}">
                <a16:creationId xmlns:a16="http://schemas.microsoft.com/office/drawing/2014/main" id="{5E138884-1612-243B-12ED-2644B565FF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15842" y="4606441"/>
            <a:ext cx="301860" cy="301860"/>
          </a:xfrm>
          <a:prstGeom prst="rect">
            <a:avLst/>
          </a:prstGeom>
        </p:spPr>
      </p:pic>
      <p:pic>
        <p:nvPicPr>
          <p:cNvPr id="21" name="Graphic 20" descr="Clipboard Checked with solid fill">
            <a:extLst>
              <a:ext uri="{FF2B5EF4-FFF2-40B4-BE49-F238E27FC236}">
                <a16:creationId xmlns:a16="http://schemas.microsoft.com/office/drawing/2014/main" id="{69F21954-47D8-D9C9-2FF8-FB2675996E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2252" y="556719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41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14436" y="2222256"/>
            <a:ext cx="6096000" cy="1938992"/>
          </a:xfrm>
          <a:prstGeom prst="rect">
            <a:avLst/>
          </a:prstGeom>
        </p:spPr>
        <p:txBody>
          <a:bodyPr anchor="ctr" anchorCtr="1">
            <a:spAutoFit/>
          </a:bodyPr>
          <a:lstStyle/>
          <a:p>
            <a:pPr algn="ctr"/>
            <a:r>
              <a:rPr lang="en-US" altLang="ko-KR" sz="6000" dirty="0">
                <a:solidFill>
                  <a:srgbClr val="F9F9F4"/>
                </a:solidFill>
              </a:rPr>
              <a:t>Questions &amp; Answers</a:t>
            </a:r>
            <a:endParaRPr lang="ko-KR" altLang="en-US" sz="6000" dirty="0">
              <a:solidFill>
                <a:srgbClr val="F9F9F4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DF9876-E96C-72D6-A5B5-DE0489276C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154"/>
            <a:ext cx="3741682" cy="113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33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204290" y="0"/>
            <a:ext cx="2987710" cy="6858000"/>
          </a:xfrm>
          <a:prstGeom prst="rect">
            <a:avLst/>
          </a:prstGeom>
          <a:solidFill>
            <a:srgbClr val="29324E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86400" tIns="45720" rIns="864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Z" sz="2400" dirty="0">
              <a:solidFill>
                <a:srgbClr val="F9F9F4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495714-F0C0-4208-BA79-55D0CB9B82EF}"/>
              </a:ext>
            </a:extLst>
          </p:cNvPr>
          <p:cNvSpPr txBox="1"/>
          <p:nvPr/>
        </p:nvSpPr>
        <p:spPr>
          <a:xfrm>
            <a:off x="1076802" y="2129519"/>
            <a:ext cx="5022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29324E"/>
                </a:solidFill>
              </a:rPr>
              <a:t>Partner, Albany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1E51CF-1D15-49D9-9AE7-8C175BCD3025}"/>
              </a:ext>
            </a:extLst>
          </p:cNvPr>
          <p:cNvSpPr txBox="1"/>
          <p:nvPr/>
        </p:nvSpPr>
        <p:spPr>
          <a:xfrm>
            <a:off x="1076802" y="1424776"/>
            <a:ext cx="48422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dirty="0">
                <a:solidFill>
                  <a:srgbClr val="29324E"/>
                </a:solidFill>
                <a:latin typeface="+mj-lt"/>
                <a:cs typeface="Arial" panose="020B0604020202020204" pitchFamily="34" charset="0"/>
              </a:rPr>
              <a:t>Fiona Faithfull</a:t>
            </a:r>
            <a:endParaRPr lang="ko-KR" altLang="en-US" sz="4400" dirty="0">
              <a:solidFill>
                <a:srgbClr val="29324E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00F120-29C2-4061-1596-F045AEDC9605}"/>
              </a:ext>
            </a:extLst>
          </p:cNvPr>
          <p:cNvSpPr txBox="1"/>
          <p:nvPr/>
        </p:nvSpPr>
        <p:spPr>
          <a:xfrm>
            <a:off x="1038089" y="4190809"/>
            <a:ext cx="59335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dirty="0">
                <a:solidFill>
                  <a:srgbClr val="29324E"/>
                </a:solidFill>
                <a:latin typeface="+mj-lt"/>
                <a:cs typeface="Arial" panose="020B0604020202020204" pitchFamily="34" charset="0"/>
              </a:rPr>
              <a:t>Olivia Lucas</a:t>
            </a:r>
            <a:endParaRPr lang="ko-KR" altLang="en-US" sz="4400" dirty="0">
              <a:solidFill>
                <a:srgbClr val="29324E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1376FF-FBCF-0A03-F805-FD48F7ECB4D8}"/>
              </a:ext>
            </a:extLst>
          </p:cNvPr>
          <p:cNvSpPr txBox="1"/>
          <p:nvPr/>
        </p:nvSpPr>
        <p:spPr>
          <a:xfrm>
            <a:off x="1076802" y="4760195"/>
            <a:ext cx="5022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solidFill>
                  <a:srgbClr val="29324E"/>
                </a:solidFill>
              </a:rPr>
              <a:t>Solicitor, Albany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7BF634-6B72-6025-D9D4-29036C0C8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6410" y="590879"/>
            <a:ext cx="2743438" cy="2606266"/>
          </a:xfrm>
          <a:prstGeom prst="ellipse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AAF8B6-5AA0-8166-A5D4-FFB4A382C6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3" r="11213"/>
          <a:stretch/>
        </p:blipFill>
        <p:spPr>
          <a:xfrm>
            <a:off x="7844002" y="3607583"/>
            <a:ext cx="2720576" cy="2705334"/>
          </a:xfrm>
          <a:prstGeom prst="ellipse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F4CEDF26-4319-AC6D-8A78-74648DE52B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2061561"/>
              </p:ext>
            </p:extLst>
          </p:nvPr>
        </p:nvGraphicFramePr>
        <p:xfrm>
          <a:off x="2699863" y="809259"/>
          <a:ext cx="6792273" cy="5239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23502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72CC018-41F9-4423-859A-730CFB800C15}"/>
              </a:ext>
            </a:extLst>
          </p:cNvPr>
          <p:cNvSpPr txBox="1"/>
          <p:nvPr/>
        </p:nvSpPr>
        <p:spPr>
          <a:xfrm>
            <a:off x="2251729" y="981023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altLang="ko-KR" sz="4400" b="1" dirty="0">
                <a:solidFill>
                  <a:schemeClr val="bg1"/>
                </a:solidFill>
                <a:latin typeface="+mj-lt"/>
                <a:ea typeface="Yu Gothic Medium" panose="020B0500000000000000" pitchFamily="34" charset="-128"/>
                <a:cs typeface="Arial" panose="020B0604020202020204" pitchFamily="34" charset="0"/>
              </a:rPr>
              <a:t>Our story in numbers</a:t>
            </a:r>
            <a:endParaRPr lang="ko-KR" altLang="en-US" sz="4400" b="1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직사각형 30">
            <a:extLst>
              <a:ext uri="{FF2B5EF4-FFF2-40B4-BE49-F238E27FC236}">
                <a16:creationId xmlns:a16="http://schemas.microsoft.com/office/drawing/2014/main" id="{823661D0-0C1D-444C-8E1C-D98C22F2D33E}"/>
              </a:ext>
            </a:extLst>
          </p:cNvPr>
          <p:cNvSpPr/>
          <p:nvPr/>
        </p:nvSpPr>
        <p:spPr>
          <a:xfrm>
            <a:off x="674600" y="3412583"/>
            <a:ext cx="205951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>
                <a:solidFill>
                  <a:schemeClr val="bg1"/>
                </a:solidFill>
              </a:rPr>
              <a:t>+105</a:t>
            </a:r>
            <a:r>
              <a:rPr lang="en-US" altLang="ko-KR" sz="4400" dirty="0"/>
              <a:t>...</a:t>
            </a:r>
            <a:r>
              <a:rPr lang="en-US" altLang="ko-KR" sz="44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altLang="ko-KR" sz="2400" dirty="0">
                <a:solidFill>
                  <a:schemeClr val="bg1"/>
                </a:solidFill>
              </a:rPr>
              <a:t>years </a:t>
            </a:r>
          </a:p>
          <a:p>
            <a:pPr algn="ctr"/>
            <a:r>
              <a:rPr lang="en-US" altLang="ko-KR" sz="2400" dirty="0">
                <a:solidFill>
                  <a:schemeClr val="bg1"/>
                </a:solidFill>
              </a:rPr>
              <a:t>strong</a:t>
            </a:r>
          </a:p>
        </p:txBody>
      </p:sp>
      <p:sp>
        <p:nvSpPr>
          <p:cNvPr id="12" name="직사각형 30">
            <a:extLst>
              <a:ext uri="{FF2B5EF4-FFF2-40B4-BE49-F238E27FC236}">
                <a16:creationId xmlns:a16="http://schemas.microsoft.com/office/drawing/2014/main" id="{823661D0-0C1D-444C-8E1C-D98C22F2D33E}"/>
              </a:ext>
            </a:extLst>
          </p:cNvPr>
          <p:cNvSpPr/>
          <p:nvPr/>
        </p:nvSpPr>
        <p:spPr>
          <a:xfrm>
            <a:off x="2865046" y="3407481"/>
            <a:ext cx="205951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>
                <a:solidFill>
                  <a:schemeClr val="bg1"/>
                </a:solidFill>
              </a:rPr>
              <a:t>3</a:t>
            </a:r>
          </a:p>
          <a:p>
            <a:pPr algn="ctr"/>
            <a:r>
              <a:rPr lang="en-US" altLang="ko-KR" sz="2400" dirty="0">
                <a:solidFill>
                  <a:schemeClr val="bg1"/>
                </a:solidFill>
              </a:rPr>
              <a:t>offices</a:t>
            </a:r>
          </a:p>
        </p:txBody>
      </p:sp>
      <p:sp>
        <p:nvSpPr>
          <p:cNvPr id="13" name="직사각형 30">
            <a:extLst>
              <a:ext uri="{FF2B5EF4-FFF2-40B4-BE49-F238E27FC236}">
                <a16:creationId xmlns:a16="http://schemas.microsoft.com/office/drawing/2014/main" id="{823661D0-0C1D-444C-8E1C-D98C22F2D33E}"/>
              </a:ext>
            </a:extLst>
          </p:cNvPr>
          <p:cNvSpPr/>
          <p:nvPr/>
        </p:nvSpPr>
        <p:spPr>
          <a:xfrm>
            <a:off x="5052015" y="3407480"/>
            <a:ext cx="205951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>
                <a:solidFill>
                  <a:schemeClr val="bg1"/>
                </a:solidFill>
              </a:rPr>
              <a:t>135</a:t>
            </a:r>
          </a:p>
          <a:p>
            <a:pPr algn="ctr"/>
            <a:r>
              <a:rPr lang="en-US" altLang="ko-KR" sz="2400" dirty="0">
                <a:solidFill>
                  <a:schemeClr val="bg1"/>
                </a:solidFill>
              </a:rPr>
              <a:t>people</a:t>
            </a:r>
          </a:p>
        </p:txBody>
      </p:sp>
      <p:sp>
        <p:nvSpPr>
          <p:cNvPr id="14" name="직사각형 30">
            <a:extLst>
              <a:ext uri="{FF2B5EF4-FFF2-40B4-BE49-F238E27FC236}">
                <a16:creationId xmlns:a16="http://schemas.microsoft.com/office/drawing/2014/main" id="{823661D0-0C1D-444C-8E1C-D98C22F2D33E}"/>
              </a:ext>
            </a:extLst>
          </p:cNvPr>
          <p:cNvSpPr/>
          <p:nvPr/>
        </p:nvSpPr>
        <p:spPr>
          <a:xfrm>
            <a:off x="7228757" y="3407480"/>
            <a:ext cx="205951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>
                <a:solidFill>
                  <a:srgbClr val="F9F9F4"/>
                </a:solidFill>
              </a:rPr>
              <a:t>20</a:t>
            </a:r>
          </a:p>
          <a:p>
            <a:pPr algn="ctr"/>
            <a:r>
              <a:rPr lang="en-US" altLang="ko-KR" sz="2400" dirty="0">
                <a:solidFill>
                  <a:srgbClr val="F9F9F4"/>
                </a:solidFill>
              </a:rPr>
              <a:t>partners</a:t>
            </a:r>
          </a:p>
        </p:txBody>
      </p:sp>
      <p:sp>
        <p:nvSpPr>
          <p:cNvPr id="17" name="직사각형 30">
            <a:extLst>
              <a:ext uri="{FF2B5EF4-FFF2-40B4-BE49-F238E27FC236}">
                <a16:creationId xmlns:a16="http://schemas.microsoft.com/office/drawing/2014/main" id="{823661D0-0C1D-444C-8E1C-D98C22F2D33E}"/>
              </a:ext>
            </a:extLst>
          </p:cNvPr>
          <p:cNvSpPr/>
          <p:nvPr/>
        </p:nvSpPr>
        <p:spPr>
          <a:xfrm>
            <a:off x="9429430" y="3407480"/>
            <a:ext cx="205951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dirty="0">
                <a:solidFill>
                  <a:schemeClr val="bg1"/>
                </a:solidFill>
              </a:rPr>
              <a:t>39</a:t>
            </a:r>
          </a:p>
          <a:p>
            <a:pPr algn="ctr"/>
            <a:r>
              <a:rPr lang="en-US" altLang="ko-KR" sz="2400" dirty="0">
                <a:solidFill>
                  <a:schemeClr val="bg1"/>
                </a:solidFill>
              </a:rPr>
              <a:t>practice areas</a:t>
            </a:r>
          </a:p>
        </p:txBody>
      </p:sp>
      <p:grpSp>
        <p:nvGrpSpPr>
          <p:cNvPr id="18" name="그룹 245">
            <a:extLst>
              <a:ext uri="{FF2B5EF4-FFF2-40B4-BE49-F238E27FC236}">
                <a16:creationId xmlns:a16="http://schemas.microsoft.com/office/drawing/2014/main" id="{F46FFA95-CF10-47CB-8B76-C57D4342BB3F}"/>
              </a:ext>
            </a:extLst>
          </p:cNvPr>
          <p:cNvGrpSpPr/>
          <p:nvPr/>
        </p:nvGrpSpPr>
        <p:grpSpPr>
          <a:xfrm>
            <a:off x="3624806" y="2345808"/>
            <a:ext cx="540000" cy="720000"/>
            <a:chOff x="832381" y="3561588"/>
            <a:chExt cx="276225" cy="390525"/>
          </a:xfrm>
          <a:solidFill>
            <a:schemeClr val="accent2"/>
          </a:solidFill>
        </p:grpSpPr>
        <p:sp>
          <p:nvSpPr>
            <p:cNvPr id="19" name="자유형: 도형 246">
              <a:extLst>
                <a:ext uri="{FF2B5EF4-FFF2-40B4-BE49-F238E27FC236}">
                  <a16:creationId xmlns:a16="http://schemas.microsoft.com/office/drawing/2014/main" id="{D5181159-512F-4B62-8032-198A0FB6043B}"/>
                </a:ext>
              </a:extLst>
            </p:cNvPr>
            <p:cNvSpPr/>
            <p:nvPr/>
          </p:nvSpPr>
          <p:spPr>
            <a:xfrm>
              <a:off x="832381" y="3561588"/>
              <a:ext cx="276225" cy="390525"/>
            </a:xfrm>
            <a:custGeom>
              <a:avLst/>
              <a:gdLst>
                <a:gd name="connsiteX0" fmla="*/ 140399 w 276225"/>
                <a:gd name="connsiteY0" fmla="*/ 7144 h 390525"/>
                <a:gd name="connsiteX1" fmla="*/ 7144 w 276225"/>
                <a:gd name="connsiteY1" fmla="*/ 140398 h 390525"/>
                <a:gd name="connsiteX2" fmla="*/ 27051 w 276225"/>
                <a:gd name="connsiteY2" fmla="*/ 210407 h 390525"/>
                <a:gd name="connsiteX3" fmla="*/ 132778 w 276225"/>
                <a:gd name="connsiteY3" fmla="*/ 380809 h 390525"/>
                <a:gd name="connsiteX4" fmla="*/ 142208 w 276225"/>
                <a:gd name="connsiteY4" fmla="*/ 386048 h 390525"/>
                <a:gd name="connsiteX5" fmla="*/ 142303 w 276225"/>
                <a:gd name="connsiteY5" fmla="*/ 386048 h 390525"/>
                <a:gd name="connsiteX6" fmla="*/ 151733 w 276225"/>
                <a:gd name="connsiteY6" fmla="*/ 380619 h 390525"/>
                <a:gd name="connsiteX7" fmla="*/ 254794 w 276225"/>
                <a:gd name="connsiteY7" fmla="*/ 208597 h 390525"/>
                <a:gd name="connsiteX8" fmla="*/ 273558 w 276225"/>
                <a:gd name="connsiteY8" fmla="*/ 140303 h 390525"/>
                <a:gd name="connsiteX9" fmla="*/ 140399 w 276225"/>
                <a:gd name="connsiteY9" fmla="*/ 7144 h 390525"/>
                <a:gd name="connsiteX10" fmla="*/ 235744 w 276225"/>
                <a:gd name="connsiteY10" fmla="*/ 197167 h 390525"/>
                <a:gd name="connsiteX11" fmla="*/ 142018 w 276225"/>
                <a:gd name="connsiteY11" fmla="*/ 353568 h 390525"/>
                <a:gd name="connsiteX12" fmla="*/ 45910 w 276225"/>
                <a:gd name="connsiteY12" fmla="*/ 198596 h 390525"/>
                <a:gd name="connsiteX13" fmla="*/ 29242 w 276225"/>
                <a:gd name="connsiteY13" fmla="*/ 140208 h 390525"/>
                <a:gd name="connsiteX14" fmla="*/ 140399 w 276225"/>
                <a:gd name="connsiteY14" fmla="*/ 29051 h 390525"/>
                <a:gd name="connsiteX15" fmla="*/ 251460 w 276225"/>
                <a:gd name="connsiteY15" fmla="*/ 140208 h 390525"/>
                <a:gd name="connsiteX16" fmla="*/ 235744 w 276225"/>
                <a:gd name="connsiteY16" fmla="*/ 197167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76225" h="390525">
                  <a:moveTo>
                    <a:pt x="140399" y="7144"/>
                  </a:moveTo>
                  <a:cubicBezTo>
                    <a:pt x="66961" y="7144"/>
                    <a:pt x="7144" y="66865"/>
                    <a:pt x="7144" y="140398"/>
                  </a:cubicBezTo>
                  <a:cubicBezTo>
                    <a:pt x="7144" y="165259"/>
                    <a:pt x="14002" y="189452"/>
                    <a:pt x="27051" y="210407"/>
                  </a:cubicBezTo>
                  <a:lnTo>
                    <a:pt x="132778" y="380809"/>
                  </a:lnTo>
                  <a:cubicBezTo>
                    <a:pt x="134779" y="384048"/>
                    <a:pt x="138398" y="386048"/>
                    <a:pt x="142208" y="386048"/>
                  </a:cubicBezTo>
                  <a:cubicBezTo>
                    <a:pt x="142208" y="386048"/>
                    <a:pt x="142303" y="386048"/>
                    <a:pt x="142303" y="386048"/>
                  </a:cubicBezTo>
                  <a:cubicBezTo>
                    <a:pt x="146209" y="386048"/>
                    <a:pt x="149733" y="383953"/>
                    <a:pt x="151733" y="380619"/>
                  </a:cubicBezTo>
                  <a:lnTo>
                    <a:pt x="254794" y="208597"/>
                  </a:lnTo>
                  <a:cubicBezTo>
                    <a:pt x="267081" y="188023"/>
                    <a:pt x="273558" y="164401"/>
                    <a:pt x="273558" y="140303"/>
                  </a:cubicBezTo>
                  <a:cubicBezTo>
                    <a:pt x="273558" y="66865"/>
                    <a:pt x="213836" y="7144"/>
                    <a:pt x="140399" y="7144"/>
                  </a:cubicBezTo>
                  <a:close/>
                  <a:moveTo>
                    <a:pt x="235744" y="197167"/>
                  </a:moveTo>
                  <a:lnTo>
                    <a:pt x="142018" y="353568"/>
                  </a:lnTo>
                  <a:lnTo>
                    <a:pt x="45910" y="198596"/>
                  </a:lnTo>
                  <a:cubicBezTo>
                    <a:pt x="35052" y="181070"/>
                    <a:pt x="29242" y="160972"/>
                    <a:pt x="29242" y="140208"/>
                  </a:cubicBezTo>
                  <a:cubicBezTo>
                    <a:pt x="29242" y="78962"/>
                    <a:pt x="79153" y="29051"/>
                    <a:pt x="140399" y="29051"/>
                  </a:cubicBezTo>
                  <a:cubicBezTo>
                    <a:pt x="201644" y="29051"/>
                    <a:pt x="251460" y="78962"/>
                    <a:pt x="251460" y="140208"/>
                  </a:cubicBezTo>
                  <a:cubicBezTo>
                    <a:pt x="251460" y="160401"/>
                    <a:pt x="245936" y="180118"/>
                    <a:pt x="235744" y="1971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0" name="자유형: 도형 247">
              <a:extLst>
                <a:ext uri="{FF2B5EF4-FFF2-40B4-BE49-F238E27FC236}">
                  <a16:creationId xmlns:a16="http://schemas.microsoft.com/office/drawing/2014/main" id="{5BBC6B19-DCB1-4E4F-9B00-F0D53F070BAC}"/>
                </a:ext>
              </a:extLst>
            </p:cNvPr>
            <p:cNvSpPr/>
            <p:nvPr/>
          </p:nvSpPr>
          <p:spPr>
            <a:xfrm>
              <a:off x="899056" y="3628167"/>
              <a:ext cx="142875" cy="142875"/>
            </a:xfrm>
            <a:custGeom>
              <a:avLst/>
              <a:gdLst>
                <a:gd name="connsiteX0" fmla="*/ 73724 w 142875"/>
                <a:gd name="connsiteY0" fmla="*/ 7144 h 142875"/>
                <a:gd name="connsiteX1" fmla="*/ 7144 w 142875"/>
                <a:gd name="connsiteY1" fmla="*/ 73723 h 142875"/>
                <a:gd name="connsiteX2" fmla="*/ 73724 w 142875"/>
                <a:gd name="connsiteY2" fmla="*/ 140303 h 142875"/>
                <a:gd name="connsiteX3" fmla="*/ 140303 w 142875"/>
                <a:gd name="connsiteY3" fmla="*/ 73723 h 142875"/>
                <a:gd name="connsiteX4" fmla="*/ 73724 w 142875"/>
                <a:gd name="connsiteY4" fmla="*/ 7144 h 142875"/>
                <a:gd name="connsiteX5" fmla="*/ 73724 w 142875"/>
                <a:gd name="connsiteY5" fmla="*/ 118300 h 142875"/>
                <a:gd name="connsiteX6" fmla="*/ 29146 w 142875"/>
                <a:gd name="connsiteY6" fmla="*/ 73723 h 142875"/>
                <a:gd name="connsiteX7" fmla="*/ 73724 w 142875"/>
                <a:gd name="connsiteY7" fmla="*/ 29146 h 142875"/>
                <a:gd name="connsiteX8" fmla="*/ 118205 w 142875"/>
                <a:gd name="connsiteY8" fmla="*/ 73723 h 142875"/>
                <a:gd name="connsiteX9" fmla="*/ 73724 w 142875"/>
                <a:gd name="connsiteY9" fmla="*/ 11830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875" h="142875">
                  <a:moveTo>
                    <a:pt x="73724" y="7144"/>
                  </a:moveTo>
                  <a:cubicBezTo>
                    <a:pt x="36957" y="7144"/>
                    <a:pt x="7144" y="37052"/>
                    <a:pt x="7144" y="73723"/>
                  </a:cubicBezTo>
                  <a:cubicBezTo>
                    <a:pt x="7144" y="110204"/>
                    <a:pt x="36576" y="140303"/>
                    <a:pt x="73724" y="140303"/>
                  </a:cubicBezTo>
                  <a:cubicBezTo>
                    <a:pt x="111442" y="140303"/>
                    <a:pt x="140303" y="109823"/>
                    <a:pt x="140303" y="73723"/>
                  </a:cubicBezTo>
                  <a:cubicBezTo>
                    <a:pt x="140303" y="37052"/>
                    <a:pt x="110395" y="7144"/>
                    <a:pt x="73724" y="7144"/>
                  </a:cubicBezTo>
                  <a:close/>
                  <a:moveTo>
                    <a:pt x="73724" y="118300"/>
                  </a:moveTo>
                  <a:cubicBezTo>
                    <a:pt x="49149" y="118300"/>
                    <a:pt x="29146" y="98298"/>
                    <a:pt x="29146" y="73723"/>
                  </a:cubicBezTo>
                  <a:cubicBezTo>
                    <a:pt x="29146" y="49244"/>
                    <a:pt x="49244" y="29146"/>
                    <a:pt x="73724" y="29146"/>
                  </a:cubicBezTo>
                  <a:cubicBezTo>
                    <a:pt x="98203" y="29146"/>
                    <a:pt x="118205" y="49244"/>
                    <a:pt x="118205" y="73723"/>
                  </a:cubicBezTo>
                  <a:cubicBezTo>
                    <a:pt x="118205" y="97917"/>
                    <a:pt x="98679" y="118300"/>
                    <a:pt x="73724" y="1183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21" name="그룹 62">
            <a:extLst>
              <a:ext uri="{FF2B5EF4-FFF2-40B4-BE49-F238E27FC236}">
                <a16:creationId xmlns:a16="http://schemas.microsoft.com/office/drawing/2014/main" id="{3BC7A620-48F9-40E9-AF8F-6F852E66F95A}"/>
              </a:ext>
            </a:extLst>
          </p:cNvPr>
          <p:cNvGrpSpPr/>
          <p:nvPr/>
        </p:nvGrpSpPr>
        <p:grpSpPr>
          <a:xfrm>
            <a:off x="1344359" y="2349096"/>
            <a:ext cx="720000" cy="720000"/>
            <a:chOff x="7492070" y="4903660"/>
            <a:chExt cx="390525" cy="390525"/>
          </a:xfrm>
          <a:solidFill>
            <a:schemeClr val="accent2"/>
          </a:solidFill>
        </p:grpSpPr>
        <p:sp>
          <p:nvSpPr>
            <p:cNvPr id="22" name="자유형: 도형 63">
              <a:extLst>
                <a:ext uri="{FF2B5EF4-FFF2-40B4-BE49-F238E27FC236}">
                  <a16:creationId xmlns:a16="http://schemas.microsoft.com/office/drawing/2014/main" id="{EC49D762-1CD0-4E7C-AEAA-E9D62303BAA8}"/>
                </a:ext>
              </a:extLst>
            </p:cNvPr>
            <p:cNvSpPr/>
            <p:nvPr/>
          </p:nvSpPr>
          <p:spPr>
            <a:xfrm>
              <a:off x="7599778" y="5089966"/>
              <a:ext cx="104775" cy="104775"/>
            </a:xfrm>
            <a:custGeom>
              <a:avLst/>
              <a:gdLst>
                <a:gd name="connsiteX0" fmla="*/ 15356 w 104775"/>
                <a:gd name="connsiteY0" fmla="*/ 35055 h 104775"/>
                <a:gd name="connsiteX1" fmla="*/ 7640 w 104775"/>
                <a:gd name="connsiteY1" fmla="*/ 42580 h 104775"/>
                <a:gd name="connsiteX2" fmla="*/ 9926 w 104775"/>
                <a:gd name="connsiteY2" fmla="*/ 53153 h 104775"/>
                <a:gd name="connsiteX3" fmla="*/ 23166 w 104775"/>
                <a:gd name="connsiteY3" fmla="*/ 68298 h 104775"/>
                <a:gd name="connsiteX4" fmla="*/ 22119 w 104775"/>
                <a:gd name="connsiteY4" fmla="*/ 88395 h 104775"/>
                <a:gd name="connsiteX5" fmla="*/ 26881 w 104775"/>
                <a:gd name="connsiteY5" fmla="*/ 98016 h 104775"/>
                <a:gd name="connsiteX6" fmla="*/ 37549 w 104775"/>
                <a:gd name="connsiteY6" fmla="*/ 99159 h 104775"/>
                <a:gd name="connsiteX7" fmla="*/ 56028 w 104775"/>
                <a:gd name="connsiteY7" fmla="*/ 91253 h 104775"/>
                <a:gd name="connsiteX8" fmla="*/ 74887 w 104775"/>
                <a:gd name="connsiteY8" fmla="*/ 98397 h 104775"/>
                <a:gd name="connsiteX9" fmla="*/ 85555 w 104775"/>
                <a:gd name="connsiteY9" fmla="*/ 96873 h 104775"/>
                <a:gd name="connsiteX10" fmla="*/ 89937 w 104775"/>
                <a:gd name="connsiteY10" fmla="*/ 87062 h 104775"/>
                <a:gd name="connsiteX11" fmla="*/ 88127 w 104775"/>
                <a:gd name="connsiteY11" fmla="*/ 66964 h 104775"/>
                <a:gd name="connsiteX12" fmla="*/ 100795 w 104775"/>
                <a:gd name="connsiteY12" fmla="*/ 51248 h 104775"/>
                <a:gd name="connsiteX13" fmla="*/ 102605 w 104775"/>
                <a:gd name="connsiteY13" fmla="*/ 40675 h 104775"/>
                <a:gd name="connsiteX14" fmla="*/ 94604 w 104775"/>
                <a:gd name="connsiteY14" fmla="*/ 33531 h 104775"/>
                <a:gd name="connsiteX15" fmla="*/ 74982 w 104775"/>
                <a:gd name="connsiteY15" fmla="*/ 29055 h 104775"/>
                <a:gd name="connsiteX16" fmla="*/ 63933 w 104775"/>
                <a:gd name="connsiteY16" fmla="*/ 12195 h 104775"/>
                <a:gd name="connsiteX17" fmla="*/ 54408 w 104775"/>
                <a:gd name="connsiteY17" fmla="*/ 7147 h 104775"/>
                <a:gd name="connsiteX18" fmla="*/ 45074 w 104775"/>
                <a:gd name="connsiteY18" fmla="*/ 12576 h 104775"/>
                <a:gd name="connsiteX19" fmla="*/ 34692 w 104775"/>
                <a:gd name="connsiteY19" fmla="*/ 29912 h 104775"/>
                <a:gd name="connsiteX20" fmla="*/ 15356 w 104775"/>
                <a:gd name="connsiteY20" fmla="*/ 35055 h 104775"/>
                <a:gd name="connsiteX21" fmla="*/ 44978 w 104775"/>
                <a:gd name="connsiteY21" fmla="*/ 50010 h 104775"/>
                <a:gd name="connsiteX22" fmla="*/ 51646 w 104775"/>
                <a:gd name="connsiteY22" fmla="*/ 44961 h 104775"/>
                <a:gd name="connsiteX23" fmla="*/ 55170 w 104775"/>
                <a:gd name="connsiteY23" fmla="*/ 39056 h 104775"/>
                <a:gd name="connsiteX24" fmla="*/ 58885 w 104775"/>
                <a:gd name="connsiteY24" fmla="*/ 44771 h 104775"/>
                <a:gd name="connsiteX25" fmla="*/ 65743 w 104775"/>
                <a:gd name="connsiteY25" fmla="*/ 49533 h 104775"/>
                <a:gd name="connsiteX26" fmla="*/ 72410 w 104775"/>
                <a:gd name="connsiteY26" fmla="*/ 51057 h 104775"/>
                <a:gd name="connsiteX27" fmla="*/ 68124 w 104775"/>
                <a:gd name="connsiteY27" fmla="*/ 56391 h 104775"/>
                <a:gd name="connsiteX28" fmla="*/ 65743 w 104775"/>
                <a:gd name="connsiteY28" fmla="*/ 64393 h 104775"/>
                <a:gd name="connsiteX29" fmla="*/ 66314 w 104775"/>
                <a:gd name="connsiteY29" fmla="*/ 71250 h 104775"/>
                <a:gd name="connsiteX30" fmla="*/ 59933 w 104775"/>
                <a:gd name="connsiteY30" fmla="*/ 68774 h 104775"/>
                <a:gd name="connsiteX31" fmla="*/ 51646 w 104775"/>
                <a:gd name="connsiteY31" fmla="*/ 68964 h 104775"/>
                <a:gd name="connsiteX32" fmla="*/ 45360 w 104775"/>
                <a:gd name="connsiteY32" fmla="*/ 71631 h 104775"/>
                <a:gd name="connsiteX33" fmla="*/ 45740 w 104775"/>
                <a:gd name="connsiteY33" fmla="*/ 64773 h 104775"/>
                <a:gd name="connsiteX34" fmla="*/ 42978 w 104775"/>
                <a:gd name="connsiteY34" fmla="*/ 56868 h 104775"/>
                <a:gd name="connsiteX35" fmla="*/ 38501 w 104775"/>
                <a:gd name="connsiteY35" fmla="*/ 51724 h 104775"/>
                <a:gd name="connsiteX36" fmla="*/ 44978 w 104775"/>
                <a:gd name="connsiteY36" fmla="*/ 50010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4775" h="104775">
                  <a:moveTo>
                    <a:pt x="15356" y="35055"/>
                  </a:moveTo>
                  <a:cubicBezTo>
                    <a:pt x="11641" y="36008"/>
                    <a:pt x="8783" y="38865"/>
                    <a:pt x="7640" y="42580"/>
                  </a:cubicBezTo>
                  <a:cubicBezTo>
                    <a:pt x="6497" y="46200"/>
                    <a:pt x="7355" y="50200"/>
                    <a:pt x="9926" y="53153"/>
                  </a:cubicBezTo>
                  <a:lnTo>
                    <a:pt x="23166" y="68298"/>
                  </a:lnTo>
                  <a:lnTo>
                    <a:pt x="22119" y="88395"/>
                  </a:lnTo>
                  <a:cubicBezTo>
                    <a:pt x="21928" y="92205"/>
                    <a:pt x="23738" y="95825"/>
                    <a:pt x="26881" y="98016"/>
                  </a:cubicBezTo>
                  <a:cubicBezTo>
                    <a:pt x="30024" y="100206"/>
                    <a:pt x="34025" y="100587"/>
                    <a:pt x="37549" y="99159"/>
                  </a:cubicBezTo>
                  <a:lnTo>
                    <a:pt x="56028" y="91253"/>
                  </a:lnTo>
                  <a:lnTo>
                    <a:pt x="74887" y="98397"/>
                  </a:lnTo>
                  <a:cubicBezTo>
                    <a:pt x="78506" y="99730"/>
                    <a:pt x="82507" y="99159"/>
                    <a:pt x="85555" y="96873"/>
                  </a:cubicBezTo>
                  <a:cubicBezTo>
                    <a:pt x="88603" y="94587"/>
                    <a:pt x="90222" y="90872"/>
                    <a:pt x="89937" y="87062"/>
                  </a:cubicBezTo>
                  <a:lnTo>
                    <a:pt x="88127" y="66964"/>
                  </a:lnTo>
                  <a:lnTo>
                    <a:pt x="100795" y="51248"/>
                  </a:lnTo>
                  <a:cubicBezTo>
                    <a:pt x="103176" y="48295"/>
                    <a:pt x="103938" y="44295"/>
                    <a:pt x="102605" y="40675"/>
                  </a:cubicBezTo>
                  <a:cubicBezTo>
                    <a:pt x="101367" y="37056"/>
                    <a:pt x="98319" y="34293"/>
                    <a:pt x="94604" y="33531"/>
                  </a:cubicBezTo>
                  <a:lnTo>
                    <a:pt x="74982" y="29055"/>
                  </a:lnTo>
                  <a:lnTo>
                    <a:pt x="63933" y="12195"/>
                  </a:lnTo>
                  <a:cubicBezTo>
                    <a:pt x="61838" y="8957"/>
                    <a:pt x="58218" y="7052"/>
                    <a:pt x="54408" y="7147"/>
                  </a:cubicBezTo>
                  <a:cubicBezTo>
                    <a:pt x="50598" y="7243"/>
                    <a:pt x="47074" y="9243"/>
                    <a:pt x="45074" y="12576"/>
                  </a:cubicBezTo>
                  <a:lnTo>
                    <a:pt x="34692" y="29912"/>
                  </a:lnTo>
                  <a:lnTo>
                    <a:pt x="15356" y="35055"/>
                  </a:lnTo>
                  <a:close/>
                  <a:moveTo>
                    <a:pt x="44978" y="50010"/>
                  </a:moveTo>
                  <a:cubicBezTo>
                    <a:pt x="47741" y="49248"/>
                    <a:pt x="50122" y="47438"/>
                    <a:pt x="51646" y="44961"/>
                  </a:cubicBezTo>
                  <a:lnTo>
                    <a:pt x="55170" y="39056"/>
                  </a:lnTo>
                  <a:lnTo>
                    <a:pt x="58885" y="44771"/>
                  </a:lnTo>
                  <a:cubicBezTo>
                    <a:pt x="60504" y="47152"/>
                    <a:pt x="62885" y="48867"/>
                    <a:pt x="65743" y="49533"/>
                  </a:cubicBezTo>
                  <a:lnTo>
                    <a:pt x="72410" y="51057"/>
                  </a:lnTo>
                  <a:lnTo>
                    <a:pt x="68124" y="56391"/>
                  </a:lnTo>
                  <a:cubicBezTo>
                    <a:pt x="66314" y="58677"/>
                    <a:pt x="65457" y="61439"/>
                    <a:pt x="65743" y="64393"/>
                  </a:cubicBezTo>
                  <a:lnTo>
                    <a:pt x="66314" y="71250"/>
                  </a:lnTo>
                  <a:lnTo>
                    <a:pt x="59933" y="68774"/>
                  </a:lnTo>
                  <a:cubicBezTo>
                    <a:pt x="57266" y="67726"/>
                    <a:pt x="54218" y="67821"/>
                    <a:pt x="51646" y="68964"/>
                  </a:cubicBezTo>
                  <a:lnTo>
                    <a:pt x="45360" y="71631"/>
                  </a:lnTo>
                  <a:lnTo>
                    <a:pt x="45740" y="64773"/>
                  </a:lnTo>
                  <a:cubicBezTo>
                    <a:pt x="45931" y="61916"/>
                    <a:pt x="44883" y="59058"/>
                    <a:pt x="42978" y="56868"/>
                  </a:cubicBezTo>
                  <a:lnTo>
                    <a:pt x="38501" y="51724"/>
                  </a:lnTo>
                  <a:lnTo>
                    <a:pt x="44978" y="500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3" name="자유형: 도형 64">
              <a:extLst>
                <a:ext uri="{FF2B5EF4-FFF2-40B4-BE49-F238E27FC236}">
                  <a16:creationId xmlns:a16="http://schemas.microsoft.com/office/drawing/2014/main" id="{CD50B5C6-336A-42CB-B2B9-7C1AD51F2AF1}"/>
                </a:ext>
              </a:extLst>
            </p:cNvPr>
            <p:cNvSpPr/>
            <p:nvPr/>
          </p:nvSpPr>
          <p:spPr>
            <a:xfrm>
              <a:off x="7492070" y="4903660"/>
              <a:ext cx="390525" cy="390525"/>
            </a:xfrm>
            <a:custGeom>
              <a:avLst/>
              <a:gdLst>
                <a:gd name="connsiteX0" fmla="*/ 379476 w 390525"/>
                <a:gd name="connsiteY0" fmla="*/ 48958 h 390525"/>
                <a:gd name="connsiteX1" fmla="*/ 352901 w 390525"/>
                <a:gd name="connsiteY1" fmla="*/ 7144 h 390525"/>
                <a:gd name="connsiteX2" fmla="*/ 334518 w 390525"/>
                <a:gd name="connsiteY2" fmla="*/ 18955 h 390525"/>
                <a:gd name="connsiteX3" fmla="*/ 150971 w 390525"/>
                <a:gd name="connsiteY3" fmla="*/ 96774 h 390525"/>
                <a:gd name="connsiteX4" fmla="*/ 66008 w 390525"/>
                <a:gd name="connsiteY4" fmla="*/ 96774 h 390525"/>
                <a:gd name="connsiteX5" fmla="*/ 23146 w 390525"/>
                <a:gd name="connsiteY5" fmla="*/ 75724 h 390525"/>
                <a:gd name="connsiteX6" fmla="*/ 12382 w 390525"/>
                <a:gd name="connsiteY6" fmla="*/ 76295 h 390525"/>
                <a:gd name="connsiteX7" fmla="*/ 7144 w 390525"/>
                <a:gd name="connsiteY7" fmla="*/ 85725 h 390525"/>
                <a:gd name="connsiteX8" fmla="*/ 7144 w 390525"/>
                <a:gd name="connsiteY8" fmla="*/ 174498 h 390525"/>
                <a:gd name="connsiteX9" fmla="*/ 12382 w 390525"/>
                <a:gd name="connsiteY9" fmla="*/ 183928 h 390525"/>
                <a:gd name="connsiteX10" fmla="*/ 23146 w 390525"/>
                <a:gd name="connsiteY10" fmla="*/ 184499 h 390525"/>
                <a:gd name="connsiteX11" fmla="*/ 66008 w 390525"/>
                <a:gd name="connsiteY11" fmla="*/ 163449 h 390525"/>
                <a:gd name="connsiteX12" fmla="*/ 74486 w 390525"/>
                <a:gd name="connsiteY12" fmla="*/ 163449 h 390525"/>
                <a:gd name="connsiteX13" fmla="*/ 74486 w 390525"/>
                <a:gd name="connsiteY13" fmla="*/ 374904 h 390525"/>
                <a:gd name="connsiteX14" fmla="*/ 77343 w 390525"/>
                <a:gd name="connsiteY14" fmla="*/ 382524 h 390525"/>
                <a:gd name="connsiteX15" fmla="*/ 91154 w 390525"/>
                <a:gd name="connsiteY15" fmla="*/ 384715 h 390525"/>
                <a:gd name="connsiteX16" fmla="*/ 163353 w 390525"/>
                <a:gd name="connsiteY16" fmla="*/ 343471 h 390525"/>
                <a:gd name="connsiteX17" fmla="*/ 235553 w 390525"/>
                <a:gd name="connsiteY17" fmla="*/ 384715 h 390525"/>
                <a:gd name="connsiteX18" fmla="*/ 241078 w 390525"/>
                <a:gd name="connsiteY18" fmla="*/ 386143 h 390525"/>
                <a:gd name="connsiteX19" fmla="*/ 246602 w 390525"/>
                <a:gd name="connsiteY19" fmla="*/ 384620 h 390525"/>
                <a:gd name="connsiteX20" fmla="*/ 252126 w 390525"/>
                <a:gd name="connsiteY20" fmla="*/ 374999 h 390525"/>
                <a:gd name="connsiteX21" fmla="*/ 252126 w 390525"/>
                <a:gd name="connsiteY21" fmla="*/ 184118 h 390525"/>
                <a:gd name="connsiteX22" fmla="*/ 281559 w 390525"/>
                <a:gd name="connsiteY22" fmla="*/ 198977 h 390525"/>
                <a:gd name="connsiteX23" fmla="*/ 285274 w 390525"/>
                <a:gd name="connsiteY23" fmla="*/ 201263 h 390525"/>
                <a:gd name="connsiteX24" fmla="*/ 334327 w 390525"/>
                <a:gd name="connsiteY24" fmla="*/ 240316 h 390525"/>
                <a:gd name="connsiteX25" fmla="*/ 352710 w 390525"/>
                <a:gd name="connsiteY25" fmla="*/ 252127 h 390525"/>
                <a:gd name="connsiteX26" fmla="*/ 379286 w 390525"/>
                <a:gd name="connsiteY26" fmla="*/ 210693 h 390525"/>
                <a:gd name="connsiteX27" fmla="*/ 386048 w 390525"/>
                <a:gd name="connsiteY27" fmla="*/ 130016 h 390525"/>
                <a:gd name="connsiteX28" fmla="*/ 379476 w 390525"/>
                <a:gd name="connsiteY28" fmla="*/ 48958 h 390525"/>
                <a:gd name="connsiteX29" fmla="*/ 299180 w 390525"/>
                <a:gd name="connsiteY29" fmla="*/ 183928 h 390525"/>
                <a:gd name="connsiteX30" fmla="*/ 296323 w 390525"/>
                <a:gd name="connsiteY30" fmla="*/ 130112 h 390525"/>
                <a:gd name="connsiteX31" fmla="*/ 299275 w 390525"/>
                <a:gd name="connsiteY31" fmla="*/ 75629 h 390525"/>
                <a:gd name="connsiteX32" fmla="*/ 324421 w 390525"/>
                <a:gd name="connsiteY32" fmla="*/ 57721 h 390525"/>
                <a:gd name="connsiteX33" fmla="*/ 319278 w 390525"/>
                <a:gd name="connsiteY33" fmla="*/ 130016 h 390525"/>
                <a:gd name="connsiteX34" fmla="*/ 324326 w 390525"/>
                <a:gd name="connsiteY34" fmla="*/ 201644 h 390525"/>
                <a:gd name="connsiteX35" fmla="*/ 299180 w 390525"/>
                <a:gd name="connsiteY35" fmla="*/ 183928 h 390525"/>
                <a:gd name="connsiteX36" fmla="*/ 276034 w 390525"/>
                <a:gd name="connsiteY36" fmla="*/ 88868 h 390525"/>
                <a:gd name="connsiteX37" fmla="*/ 274511 w 390525"/>
                <a:gd name="connsiteY37" fmla="*/ 129921 h 390525"/>
                <a:gd name="connsiteX38" fmla="*/ 276034 w 390525"/>
                <a:gd name="connsiteY38" fmla="*/ 170593 h 390525"/>
                <a:gd name="connsiteX39" fmla="*/ 151162 w 390525"/>
                <a:gd name="connsiteY39" fmla="*/ 141065 h 390525"/>
                <a:gd name="connsiteX40" fmla="*/ 74771 w 390525"/>
                <a:gd name="connsiteY40" fmla="*/ 141065 h 390525"/>
                <a:gd name="connsiteX41" fmla="*/ 74771 w 390525"/>
                <a:gd name="connsiteY41" fmla="*/ 118872 h 390525"/>
                <a:gd name="connsiteX42" fmla="*/ 151162 w 390525"/>
                <a:gd name="connsiteY42" fmla="*/ 118872 h 390525"/>
                <a:gd name="connsiteX43" fmla="*/ 276034 w 390525"/>
                <a:gd name="connsiteY43" fmla="*/ 88868 h 390525"/>
                <a:gd name="connsiteX44" fmla="*/ 29527 w 390525"/>
                <a:gd name="connsiteY44" fmla="*/ 103537 h 390525"/>
                <a:gd name="connsiteX45" fmla="*/ 52483 w 390525"/>
                <a:gd name="connsiteY45" fmla="*/ 114776 h 390525"/>
                <a:gd name="connsiteX46" fmla="*/ 52483 w 390525"/>
                <a:gd name="connsiteY46" fmla="*/ 145351 h 390525"/>
                <a:gd name="connsiteX47" fmla="*/ 29527 w 390525"/>
                <a:gd name="connsiteY47" fmla="*/ 156591 h 390525"/>
                <a:gd name="connsiteX48" fmla="*/ 29527 w 390525"/>
                <a:gd name="connsiteY48" fmla="*/ 103537 h 390525"/>
                <a:gd name="connsiteX49" fmla="*/ 230028 w 390525"/>
                <a:gd name="connsiteY49" fmla="*/ 355854 h 390525"/>
                <a:gd name="connsiteX50" fmla="*/ 168973 w 390525"/>
                <a:gd name="connsiteY50" fmla="*/ 320897 h 390525"/>
                <a:gd name="connsiteX51" fmla="*/ 157925 w 390525"/>
                <a:gd name="connsiteY51" fmla="*/ 320897 h 390525"/>
                <a:gd name="connsiteX52" fmla="*/ 96869 w 390525"/>
                <a:gd name="connsiteY52" fmla="*/ 355854 h 390525"/>
                <a:gd name="connsiteX53" fmla="*/ 96869 w 390525"/>
                <a:gd name="connsiteY53" fmla="*/ 163354 h 390525"/>
                <a:gd name="connsiteX54" fmla="*/ 151066 w 390525"/>
                <a:gd name="connsiteY54" fmla="*/ 163354 h 390525"/>
                <a:gd name="connsiteX55" fmla="*/ 230028 w 390525"/>
                <a:gd name="connsiteY55" fmla="*/ 175831 h 390525"/>
                <a:gd name="connsiteX56" fmla="*/ 230028 w 390525"/>
                <a:gd name="connsiteY56" fmla="*/ 355854 h 390525"/>
                <a:gd name="connsiteX57" fmla="*/ 358616 w 390525"/>
                <a:gd name="connsiteY57" fmla="*/ 199454 h 390525"/>
                <a:gd name="connsiteX58" fmla="*/ 352520 w 390525"/>
                <a:gd name="connsiteY58" fmla="*/ 224409 h 390525"/>
                <a:gd name="connsiteX59" fmla="*/ 346424 w 390525"/>
                <a:gd name="connsiteY59" fmla="*/ 199454 h 390525"/>
                <a:gd name="connsiteX60" fmla="*/ 341376 w 390525"/>
                <a:gd name="connsiteY60" fmla="*/ 130112 h 390525"/>
                <a:gd name="connsiteX61" fmla="*/ 346329 w 390525"/>
                <a:gd name="connsiteY61" fmla="*/ 60484 h 390525"/>
                <a:gd name="connsiteX62" fmla="*/ 352425 w 390525"/>
                <a:gd name="connsiteY62" fmla="*/ 35242 h 390525"/>
                <a:gd name="connsiteX63" fmla="*/ 358521 w 390525"/>
                <a:gd name="connsiteY63" fmla="*/ 60388 h 390525"/>
                <a:gd name="connsiteX64" fmla="*/ 363569 w 390525"/>
                <a:gd name="connsiteY64" fmla="*/ 130016 h 390525"/>
                <a:gd name="connsiteX65" fmla="*/ 358616 w 390525"/>
                <a:gd name="connsiteY65" fmla="*/ 199454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390525" h="390525">
                  <a:moveTo>
                    <a:pt x="379476" y="48958"/>
                  </a:moveTo>
                  <a:cubicBezTo>
                    <a:pt x="375571" y="29528"/>
                    <a:pt x="369094" y="7144"/>
                    <a:pt x="352901" y="7144"/>
                  </a:cubicBezTo>
                  <a:cubicBezTo>
                    <a:pt x="344424" y="7144"/>
                    <a:pt x="340423" y="12859"/>
                    <a:pt x="334518" y="18955"/>
                  </a:cubicBezTo>
                  <a:cubicBezTo>
                    <a:pt x="286321" y="68389"/>
                    <a:pt x="219360" y="96774"/>
                    <a:pt x="150971" y="96774"/>
                  </a:cubicBezTo>
                  <a:lnTo>
                    <a:pt x="66008" y="96774"/>
                  </a:lnTo>
                  <a:lnTo>
                    <a:pt x="23146" y="75724"/>
                  </a:lnTo>
                  <a:cubicBezTo>
                    <a:pt x="19717" y="74009"/>
                    <a:pt x="15621" y="74200"/>
                    <a:pt x="12382" y="76295"/>
                  </a:cubicBezTo>
                  <a:cubicBezTo>
                    <a:pt x="9144" y="78296"/>
                    <a:pt x="7144" y="81915"/>
                    <a:pt x="7144" y="85725"/>
                  </a:cubicBezTo>
                  <a:lnTo>
                    <a:pt x="7144" y="174498"/>
                  </a:lnTo>
                  <a:cubicBezTo>
                    <a:pt x="7144" y="178308"/>
                    <a:pt x="9144" y="181928"/>
                    <a:pt x="12382" y="183928"/>
                  </a:cubicBezTo>
                  <a:cubicBezTo>
                    <a:pt x="15621" y="185928"/>
                    <a:pt x="19717" y="186118"/>
                    <a:pt x="23146" y="184499"/>
                  </a:cubicBezTo>
                  <a:lnTo>
                    <a:pt x="66008" y="163449"/>
                  </a:lnTo>
                  <a:lnTo>
                    <a:pt x="74486" y="163449"/>
                  </a:lnTo>
                  <a:lnTo>
                    <a:pt x="74486" y="374904"/>
                  </a:lnTo>
                  <a:cubicBezTo>
                    <a:pt x="74486" y="377666"/>
                    <a:pt x="75438" y="380429"/>
                    <a:pt x="77343" y="382524"/>
                  </a:cubicBezTo>
                  <a:cubicBezTo>
                    <a:pt x="80963" y="386524"/>
                    <a:pt x="86677" y="387287"/>
                    <a:pt x="91154" y="384715"/>
                  </a:cubicBezTo>
                  <a:lnTo>
                    <a:pt x="163353" y="343471"/>
                  </a:lnTo>
                  <a:lnTo>
                    <a:pt x="235553" y="384715"/>
                  </a:lnTo>
                  <a:cubicBezTo>
                    <a:pt x="237268" y="385667"/>
                    <a:pt x="239173" y="386143"/>
                    <a:pt x="241078" y="386143"/>
                  </a:cubicBezTo>
                  <a:cubicBezTo>
                    <a:pt x="242983" y="386143"/>
                    <a:pt x="244887" y="385667"/>
                    <a:pt x="246602" y="384620"/>
                  </a:cubicBezTo>
                  <a:cubicBezTo>
                    <a:pt x="250031" y="382619"/>
                    <a:pt x="252126" y="379000"/>
                    <a:pt x="252126" y="374999"/>
                  </a:cubicBezTo>
                  <a:lnTo>
                    <a:pt x="252126" y="184118"/>
                  </a:lnTo>
                  <a:cubicBezTo>
                    <a:pt x="262223" y="188404"/>
                    <a:pt x="272129" y="193453"/>
                    <a:pt x="281559" y="198977"/>
                  </a:cubicBezTo>
                  <a:cubicBezTo>
                    <a:pt x="282607" y="199930"/>
                    <a:pt x="283940" y="200692"/>
                    <a:pt x="285274" y="201263"/>
                  </a:cubicBezTo>
                  <a:cubicBezTo>
                    <a:pt x="303086" y="212217"/>
                    <a:pt x="319659" y="225266"/>
                    <a:pt x="334327" y="240316"/>
                  </a:cubicBezTo>
                  <a:cubicBezTo>
                    <a:pt x="340233" y="246316"/>
                    <a:pt x="344234" y="252127"/>
                    <a:pt x="352710" y="252127"/>
                  </a:cubicBezTo>
                  <a:cubicBezTo>
                    <a:pt x="368903" y="252127"/>
                    <a:pt x="375475" y="230029"/>
                    <a:pt x="379286" y="210693"/>
                  </a:cubicBezTo>
                  <a:cubicBezTo>
                    <a:pt x="383667" y="189071"/>
                    <a:pt x="386048" y="160401"/>
                    <a:pt x="386048" y="130016"/>
                  </a:cubicBezTo>
                  <a:cubicBezTo>
                    <a:pt x="386239" y="99536"/>
                    <a:pt x="383857" y="70771"/>
                    <a:pt x="379476" y="48958"/>
                  </a:cubicBezTo>
                  <a:close/>
                  <a:moveTo>
                    <a:pt x="299180" y="183928"/>
                  </a:moveTo>
                  <a:cubicBezTo>
                    <a:pt x="297275" y="167640"/>
                    <a:pt x="296323" y="149162"/>
                    <a:pt x="296323" y="130112"/>
                  </a:cubicBezTo>
                  <a:cubicBezTo>
                    <a:pt x="296323" y="110776"/>
                    <a:pt x="297370" y="92107"/>
                    <a:pt x="299275" y="75629"/>
                  </a:cubicBezTo>
                  <a:cubicBezTo>
                    <a:pt x="307943" y="70104"/>
                    <a:pt x="316325" y="64198"/>
                    <a:pt x="324421" y="57721"/>
                  </a:cubicBezTo>
                  <a:cubicBezTo>
                    <a:pt x="321087" y="78296"/>
                    <a:pt x="319278" y="103822"/>
                    <a:pt x="319278" y="130016"/>
                  </a:cubicBezTo>
                  <a:cubicBezTo>
                    <a:pt x="319278" y="156020"/>
                    <a:pt x="321087" y="181356"/>
                    <a:pt x="324326" y="201644"/>
                  </a:cubicBezTo>
                  <a:cubicBezTo>
                    <a:pt x="316230" y="195358"/>
                    <a:pt x="307848" y="189357"/>
                    <a:pt x="299180" y="183928"/>
                  </a:cubicBezTo>
                  <a:close/>
                  <a:moveTo>
                    <a:pt x="276034" y="88868"/>
                  </a:moveTo>
                  <a:cubicBezTo>
                    <a:pt x="274987" y="101917"/>
                    <a:pt x="274511" y="115824"/>
                    <a:pt x="274511" y="129921"/>
                  </a:cubicBezTo>
                  <a:cubicBezTo>
                    <a:pt x="274511" y="143923"/>
                    <a:pt x="274987" y="157639"/>
                    <a:pt x="276034" y="170593"/>
                  </a:cubicBezTo>
                  <a:cubicBezTo>
                    <a:pt x="237554" y="151447"/>
                    <a:pt x="194691" y="141065"/>
                    <a:pt x="151162" y="141065"/>
                  </a:cubicBezTo>
                  <a:lnTo>
                    <a:pt x="74771" y="141065"/>
                  </a:lnTo>
                  <a:lnTo>
                    <a:pt x="74771" y="118872"/>
                  </a:lnTo>
                  <a:lnTo>
                    <a:pt x="151162" y="118872"/>
                  </a:lnTo>
                  <a:cubicBezTo>
                    <a:pt x="194500" y="118872"/>
                    <a:pt x="237458" y="108395"/>
                    <a:pt x="276034" y="88868"/>
                  </a:cubicBezTo>
                  <a:close/>
                  <a:moveTo>
                    <a:pt x="29527" y="103537"/>
                  </a:moveTo>
                  <a:lnTo>
                    <a:pt x="52483" y="114776"/>
                  </a:lnTo>
                  <a:lnTo>
                    <a:pt x="52483" y="145351"/>
                  </a:lnTo>
                  <a:lnTo>
                    <a:pt x="29527" y="156591"/>
                  </a:lnTo>
                  <a:lnTo>
                    <a:pt x="29527" y="103537"/>
                  </a:lnTo>
                  <a:close/>
                  <a:moveTo>
                    <a:pt x="230028" y="355854"/>
                  </a:moveTo>
                  <a:lnTo>
                    <a:pt x="168973" y="320897"/>
                  </a:lnTo>
                  <a:cubicBezTo>
                    <a:pt x="165545" y="318992"/>
                    <a:pt x="161354" y="318992"/>
                    <a:pt x="157925" y="320897"/>
                  </a:cubicBezTo>
                  <a:lnTo>
                    <a:pt x="96869" y="355854"/>
                  </a:lnTo>
                  <a:lnTo>
                    <a:pt x="96869" y="163354"/>
                  </a:lnTo>
                  <a:lnTo>
                    <a:pt x="151066" y="163354"/>
                  </a:lnTo>
                  <a:cubicBezTo>
                    <a:pt x="178022" y="163354"/>
                    <a:pt x="204692" y="167640"/>
                    <a:pt x="230028" y="175831"/>
                  </a:cubicBezTo>
                  <a:lnTo>
                    <a:pt x="230028" y="355854"/>
                  </a:lnTo>
                  <a:close/>
                  <a:moveTo>
                    <a:pt x="358616" y="199454"/>
                  </a:moveTo>
                  <a:cubicBezTo>
                    <a:pt x="356521" y="211931"/>
                    <a:pt x="354330" y="219646"/>
                    <a:pt x="352520" y="224409"/>
                  </a:cubicBezTo>
                  <a:cubicBezTo>
                    <a:pt x="350711" y="219742"/>
                    <a:pt x="348519" y="211931"/>
                    <a:pt x="346424" y="199454"/>
                  </a:cubicBezTo>
                  <a:cubicBezTo>
                    <a:pt x="343185" y="180118"/>
                    <a:pt x="341376" y="155543"/>
                    <a:pt x="341376" y="130112"/>
                  </a:cubicBezTo>
                  <a:cubicBezTo>
                    <a:pt x="341376" y="104680"/>
                    <a:pt x="343185" y="80010"/>
                    <a:pt x="346329" y="60484"/>
                  </a:cubicBezTo>
                  <a:cubicBezTo>
                    <a:pt x="348425" y="47911"/>
                    <a:pt x="350615" y="40005"/>
                    <a:pt x="352425" y="35242"/>
                  </a:cubicBezTo>
                  <a:cubicBezTo>
                    <a:pt x="354235" y="40005"/>
                    <a:pt x="356425" y="47815"/>
                    <a:pt x="358521" y="60388"/>
                  </a:cubicBezTo>
                  <a:cubicBezTo>
                    <a:pt x="361759" y="79915"/>
                    <a:pt x="363569" y="104584"/>
                    <a:pt x="363569" y="130016"/>
                  </a:cubicBezTo>
                  <a:cubicBezTo>
                    <a:pt x="363664" y="155448"/>
                    <a:pt x="361855" y="180118"/>
                    <a:pt x="358616" y="1994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24" name="자유형: 도형 173">
            <a:extLst>
              <a:ext uri="{FF2B5EF4-FFF2-40B4-BE49-F238E27FC236}">
                <a16:creationId xmlns:a16="http://schemas.microsoft.com/office/drawing/2014/main" id="{D6260AAB-7F31-4E7C-83DA-E906F633AA0A}"/>
              </a:ext>
            </a:extLst>
          </p:cNvPr>
          <p:cNvSpPr/>
          <p:nvPr/>
        </p:nvSpPr>
        <p:spPr>
          <a:xfrm>
            <a:off x="7898517" y="2478667"/>
            <a:ext cx="720000" cy="684000"/>
          </a:xfrm>
          <a:custGeom>
            <a:avLst/>
            <a:gdLst>
              <a:gd name="connsiteX0" fmla="*/ 384512 w 390525"/>
              <a:gd name="connsiteY0" fmla="*/ 120468 h 314325"/>
              <a:gd name="connsiteX1" fmla="*/ 319361 w 390525"/>
              <a:gd name="connsiteY1" fmla="*/ 12645 h 314325"/>
              <a:gd name="connsiteX2" fmla="*/ 305360 w 390525"/>
              <a:gd name="connsiteY2" fmla="*/ 8264 h 314325"/>
              <a:gd name="connsiteX3" fmla="*/ 265545 w 390525"/>
              <a:gd name="connsiteY3" fmla="*/ 25790 h 314325"/>
              <a:gd name="connsiteX4" fmla="*/ 204109 w 390525"/>
              <a:gd name="connsiteY4" fmla="*/ 7597 h 314325"/>
              <a:gd name="connsiteX5" fmla="*/ 195536 w 390525"/>
              <a:gd name="connsiteY5" fmla="*/ 8550 h 314325"/>
              <a:gd name="connsiteX6" fmla="*/ 124766 w 390525"/>
              <a:gd name="connsiteY6" fmla="*/ 47697 h 314325"/>
              <a:gd name="connsiteX7" fmla="*/ 83999 w 390525"/>
              <a:gd name="connsiteY7" fmla="*/ 21599 h 314325"/>
              <a:gd name="connsiteX8" fmla="*/ 75521 w 390525"/>
              <a:gd name="connsiteY8" fmla="*/ 20170 h 314325"/>
              <a:gd name="connsiteX9" fmla="*/ 68568 w 390525"/>
              <a:gd name="connsiteY9" fmla="*/ 25218 h 314325"/>
              <a:gd name="connsiteX10" fmla="*/ 8751 w 390525"/>
              <a:gd name="connsiteY10" fmla="*/ 124183 h 314325"/>
              <a:gd name="connsiteX11" fmla="*/ 12276 w 390525"/>
              <a:gd name="connsiteY11" fmla="*/ 139328 h 314325"/>
              <a:gd name="connsiteX12" fmla="*/ 37421 w 390525"/>
              <a:gd name="connsiteY12" fmla="*/ 155425 h 314325"/>
              <a:gd name="connsiteX13" fmla="*/ 32373 w 390525"/>
              <a:gd name="connsiteY13" fmla="*/ 162188 h 314325"/>
              <a:gd name="connsiteX14" fmla="*/ 38565 w 390525"/>
              <a:gd name="connsiteY14" fmla="*/ 205717 h 314325"/>
              <a:gd name="connsiteX15" fmla="*/ 57138 w 390525"/>
              <a:gd name="connsiteY15" fmla="*/ 211908 h 314325"/>
              <a:gd name="connsiteX16" fmla="*/ 58948 w 390525"/>
              <a:gd name="connsiteY16" fmla="*/ 211813 h 314325"/>
              <a:gd name="connsiteX17" fmla="*/ 70568 w 390525"/>
              <a:gd name="connsiteY17" fmla="*/ 229625 h 314325"/>
              <a:gd name="connsiteX18" fmla="*/ 89142 w 390525"/>
              <a:gd name="connsiteY18" fmla="*/ 235816 h 314325"/>
              <a:gd name="connsiteX19" fmla="*/ 90857 w 390525"/>
              <a:gd name="connsiteY19" fmla="*/ 235721 h 314325"/>
              <a:gd name="connsiteX20" fmla="*/ 102477 w 390525"/>
              <a:gd name="connsiteY20" fmla="*/ 253533 h 314325"/>
              <a:gd name="connsiteX21" fmla="*/ 121051 w 390525"/>
              <a:gd name="connsiteY21" fmla="*/ 259724 h 314325"/>
              <a:gd name="connsiteX22" fmla="*/ 122861 w 390525"/>
              <a:gd name="connsiteY22" fmla="*/ 259628 h 314325"/>
              <a:gd name="connsiteX23" fmla="*/ 134481 w 390525"/>
              <a:gd name="connsiteY23" fmla="*/ 277440 h 314325"/>
              <a:gd name="connsiteX24" fmla="*/ 153055 w 390525"/>
              <a:gd name="connsiteY24" fmla="*/ 283632 h 314325"/>
              <a:gd name="connsiteX25" fmla="*/ 178010 w 390525"/>
              <a:gd name="connsiteY25" fmla="*/ 271154 h 314325"/>
              <a:gd name="connsiteX26" fmla="*/ 179058 w 390525"/>
              <a:gd name="connsiteY26" fmla="*/ 269820 h 314325"/>
              <a:gd name="connsiteX27" fmla="*/ 223445 w 390525"/>
              <a:gd name="connsiteY27" fmla="*/ 301443 h 314325"/>
              <a:gd name="connsiteX28" fmla="*/ 242304 w 390525"/>
              <a:gd name="connsiteY28" fmla="*/ 307444 h 314325"/>
              <a:gd name="connsiteX29" fmla="*/ 268784 w 390525"/>
              <a:gd name="connsiteY29" fmla="*/ 293919 h 314325"/>
              <a:gd name="connsiteX30" fmla="*/ 274213 w 390525"/>
              <a:gd name="connsiteY30" fmla="*/ 281536 h 314325"/>
              <a:gd name="connsiteX31" fmla="*/ 306884 w 390525"/>
              <a:gd name="connsiteY31" fmla="*/ 268582 h 314325"/>
              <a:gd name="connsiteX32" fmla="*/ 312980 w 390525"/>
              <a:gd name="connsiteY32" fmla="*/ 249818 h 314325"/>
              <a:gd name="connsiteX33" fmla="*/ 335554 w 390525"/>
              <a:gd name="connsiteY33" fmla="*/ 236578 h 314325"/>
              <a:gd name="connsiteX34" fmla="*/ 341460 w 390525"/>
              <a:gd name="connsiteY34" fmla="*/ 221243 h 314325"/>
              <a:gd name="connsiteX35" fmla="*/ 368796 w 390525"/>
              <a:gd name="connsiteY35" fmla="*/ 207717 h 314325"/>
              <a:gd name="connsiteX36" fmla="*/ 374416 w 390525"/>
              <a:gd name="connsiteY36" fmla="*/ 183524 h 314325"/>
              <a:gd name="connsiteX37" fmla="*/ 361176 w 390525"/>
              <a:gd name="connsiteY37" fmla="*/ 162378 h 314325"/>
              <a:gd name="connsiteX38" fmla="*/ 350413 w 390525"/>
              <a:gd name="connsiteY38" fmla="*/ 154758 h 314325"/>
              <a:gd name="connsiteX39" fmla="*/ 380893 w 390525"/>
              <a:gd name="connsiteY39" fmla="*/ 135518 h 314325"/>
              <a:gd name="connsiteX40" fmla="*/ 384512 w 390525"/>
              <a:gd name="connsiteY40" fmla="*/ 120468 h 314325"/>
              <a:gd name="connsiteX41" fmla="*/ 64377 w 390525"/>
              <a:gd name="connsiteY41" fmla="*/ 186000 h 314325"/>
              <a:gd name="connsiteX42" fmla="*/ 58567 w 390525"/>
              <a:gd name="connsiteY42" fmla="*/ 189429 h 314325"/>
              <a:gd name="connsiteX43" fmla="*/ 51995 w 390525"/>
              <a:gd name="connsiteY43" fmla="*/ 187715 h 314325"/>
              <a:gd name="connsiteX44" fmla="*/ 50185 w 390525"/>
              <a:gd name="connsiteY44" fmla="*/ 175237 h 314325"/>
              <a:gd name="connsiteX45" fmla="*/ 64758 w 390525"/>
              <a:gd name="connsiteY45" fmla="*/ 155806 h 314325"/>
              <a:gd name="connsiteX46" fmla="*/ 77236 w 390525"/>
              <a:gd name="connsiteY46" fmla="*/ 153996 h 314325"/>
              <a:gd name="connsiteX47" fmla="*/ 79046 w 390525"/>
              <a:gd name="connsiteY47" fmla="*/ 166474 h 314325"/>
              <a:gd name="connsiteX48" fmla="*/ 64377 w 390525"/>
              <a:gd name="connsiteY48" fmla="*/ 186000 h 314325"/>
              <a:gd name="connsiteX49" fmla="*/ 96381 w 390525"/>
              <a:gd name="connsiteY49" fmla="*/ 210003 h 314325"/>
              <a:gd name="connsiteX50" fmla="*/ 83903 w 390525"/>
              <a:gd name="connsiteY50" fmla="*/ 211813 h 314325"/>
              <a:gd name="connsiteX51" fmla="*/ 82094 w 390525"/>
              <a:gd name="connsiteY51" fmla="*/ 199335 h 314325"/>
              <a:gd name="connsiteX52" fmla="*/ 96667 w 390525"/>
              <a:gd name="connsiteY52" fmla="*/ 179904 h 314325"/>
              <a:gd name="connsiteX53" fmla="*/ 96667 w 390525"/>
              <a:gd name="connsiteY53" fmla="*/ 179904 h 314325"/>
              <a:gd name="connsiteX54" fmla="*/ 106954 w 390525"/>
              <a:gd name="connsiteY54" fmla="*/ 166284 h 314325"/>
              <a:gd name="connsiteX55" fmla="*/ 112764 w 390525"/>
              <a:gd name="connsiteY55" fmla="*/ 162855 h 314325"/>
              <a:gd name="connsiteX56" fmla="*/ 119336 w 390525"/>
              <a:gd name="connsiteY56" fmla="*/ 164569 h 314325"/>
              <a:gd name="connsiteX57" fmla="*/ 121146 w 390525"/>
              <a:gd name="connsiteY57" fmla="*/ 177047 h 314325"/>
              <a:gd name="connsiteX58" fmla="*/ 96381 w 390525"/>
              <a:gd name="connsiteY58" fmla="*/ 210003 h 314325"/>
              <a:gd name="connsiteX59" fmla="*/ 128385 w 390525"/>
              <a:gd name="connsiteY59" fmla="*/ 234006 h 314325"/>
              <a:gd name="connsiteX60" fmla="*/ 122575 w 390525"/>
              <a:gd name="connsiteY60" fmla="*/ 237435 h 314325"/>
              <a:gd name="connsiteX61" fmla="*/ 116003 w 390525"/>
              <a:gd name="connsiteY61" fmla="*/ 235721 h 314325"/>
              <a:gd name="connsiteX62" fmla="*/ 112574 w 390525"/>
              <a:gd name="connsiteY62" fmla="*/ 229911 h 314325"/>
              <a:gd name="connsiteX63" fmla="*/ 114288 w 390525"/>
              <a:gd name="connsiteY63" fmla="*/ 223338 h 314325"/>
              <a:gd name="connsiteX64" fmla="*/ 139053 w 390525"/>
              <a:gd name="connsiteY64" fmla="*/ 190286 h 314325"/>
              <a:gd name="connsiteX65" fmla="*/ 139053 w 390525"/>
              <a:gd name="connsiteY65" fmla="*/ 190286 h 314325"/>
              <a:gd name="connsiteX66" fmla="*/ 143530 w 390525"/>
              <a:gd name="connsiteY66" fmla="*/ 184286 h 314325"/>
              <a:gd name="connsiteX67" fmla="*/ 149340 w 390525"/>
              <a:gd name="connsiteY67" fmla="*/ 180857 h 314325"/>
              <a:gd name="connsiteX68" fmla="*/ 150578 w 390525"/>
              <a:gd name="connsiteY68" fmla="*/ 180761 h 314325"/>
              <a:gd name="connsiteX69" fmla="*/ 155912 w 390525"/>
              <a:gd name="connsiteY69" fmla="*/ 182571 h 314325"/>
              <a:gd name="connsiteX70" fmla="*/ 159342 w 390525"/>
              <a:gd name="connsiteY70" fmla="*/ 188382 h 314325"/>
              <a:gd name="connsiteX71" fmla="*/ 157627 w 390525"/>
              <a:gd name="connsiteY71" fmla="*/ 194954 h 314325"/>
              <a:gd name="connsiteX72" fmla="*/ 128385 w 390525"/>
              <a:gd name="connsiteY72" fmla="*/ 234006 h 314325"/>
              <a:gd name="connsiteX73" fmla="*/ 174867 w 390525"/>
              <a:gd name="connsiteY73" fmla="*/ 238483 h 314325"/>
              <a:gd name="connsiteX74" fmla="*/ 160294 w 390525"/>
              <a:gd name="connsiteY74" fmla="*/ 257914 h 314325"/>
              <a:gd name="connsiteX75" fmla="*/ 147816 w 390525"/>
              <a:gd name="connsiteY75" fmla="*/ 259724 h 314325"/>
              <a:gd name="connsiteX76" fmla="*/ 146007 w 390525"/>
              <a:gd name="connsiteY76" fmla="*/ 247246 h 314325"/>
              <a:gd name="connsiteX77" fmla="*/ 160580 w 390525"/>
              <a:gd name="connsiteY77" fmla="*/ 227815 h 314325"/>
              <a:gd name="connsiteX78" fmla="*/ 166390 w 390525"/>
              <a:gd name="connsiteY78" fmla="*/ 224386 h 314325"/>
              <a:gd name="connsiteX79" fmla="*/ 172962 w 390525"/>
              <a:gd name="connsiteY79" fmla="*/ 226101 h 314325"/>
              <a:gd name="connsiteX80" fmla="*/ 174867 w 390525"/>
              <a:gd name="connsiteY80" fmla="*/ 238483 h 314325"/>
              <a:gd name="connsiteX81" fmla="*/ 352509 w 390525"/>
              <a:gd name="connsiteY81" fmla="*/ 187143 h 314325"/>
              <a:gd name="connsiteX82" fmla="*/ 350699 w 390525"/>
              <a:gd name="connsiteY82" fmla="*/ 194763 h 314325"/>
              <a:gd name="connsiteX83" fmla="*/ 336221 w 390525"/>
              <a:gd name="connsiteY83" fmla="*/ 197144 h 314325"/>
              <a:gd name="connsiteX84" fmla="*/ 328220 w 390525"/>
              <a:gd name="connsiteY84" fmla="*/ 191430 h 314325"/>
              <a:gd name="connsiteX85" fmla="*/ 328220 w 390525"/>
              <a:gd name="connsiteY85" fmla="*/ 191430 h 314325"/>
              <a:gd name="connsiteX86" fmla="*/ 328220 w 390525"/>
              <a:gd name="connsiteY86" fmla="*/ 191430 h 314325"/>
              <a:gd name="connsiteX87" fmla="*/ 283357 w 390525"/>
              <a:gd name="connsiteY87" fmla="*/ 159616 h 314325"/>
              <a:gd name="connsiteX88" fmla="*/ 267831 w 390525"/>
              <a:gd name="connsiteY88" fmla="*/ 162188 h 314325"/>
              <a:gd name="connsiteX89" fmla="*/ 270403 w 390525"/>
              <a:gd name="connsiteY89" fmla="*/ 177714 h 314325"/>
              <a:gd name="connsiteX90" fmla="*/ 315170 w 390525"/>
              <a:gd name="connsiteY90" fmla="*/ 209527 h 314325"/>
              <a:gd name="connsiteX91" fmla="*/ 317457 w 390525"/>
              <a:gd name="connsiteY91" fmla="*/ 223719 h 314325"/>
              <a:gd name="connsiteX92" fmla="*/ 302978 w 390525"/>
              <a:gd name="connsiteY92" fmla="*/ 226101 h 314325"/>
              <a:gd name="connsiteX93" fmla="*/ 299454 w 390525"/>
              <a:gd name="connsiteY93" fmla="*/ 223624 h 314325"/>
              <a:gd name="connsiteX94" fmla="*/ 299454 w 390525"/>
              <a:gd name="connsiteY94" fmla="*/ 223624 h 314325"/>
              <a:gd name="connsiteX95" fmla="*/ 299454 w 390525"/>
              <a:gd name="connsiteY95" fmla="*/ 223624 h 314325"/>
              <a:gd name="connsiteX96" fmla="*/ 265069 w 390525"/>
              <a:gd name="connsiteY96" fmla="*/ 199145 h 314325"/>
              <a:gd name="connsiteX97" fmla="*/ 250115 w 390525"/>
              <a:gd name="connsiteY97" fmla="*/ 200574 h 314325"/>
              <a:gd name="connsiteX98" fmla="*/ 251925 w 390525"/>
              <a:gd name="connsiteY98" fmla="*/ 217052 h 314325"/>
              <a:gd name="connsiteX99" fmla="*/ 286405 w 390525"/>
              <a:gd name="connsiteY99" fmla="*/ 241626 h 314325"/>
              <a:gd name="connsiteX100" fmla="*/ 288691 w 390525"/>
              <a:gd name="connsiteY100" fmla="*/ 255819 h 314325"/>
              <a:gd name="connsiteX101" fmla="*/ 274213 w 390525"/>
              <a:gd name="connsiteY101" fmla="*/ 258200 h 314325"/>
              <a:gd name="connsiteX102" fmla="*/ 261926 w 390525"/>
              <a:gd name="connsiteY102" fmla="*/ 249437 h 314325"/>
              <a:gd name="connsiteX103" fmla="*/ 261926 w 390525"/>
              <a:gd name="connsiteY103" fmla="*/ 249437 h 314325"/>
              <a:gd name="connsiteX104" fmla="*/ 243257 w 390525"/>
              <a:gd name="connsiteY104" fmla="*/ 236197 h 314325"/>
              <a:gd name="connsiteX105" fmla="*/ 227064 w 390525"/>
              <a:gd name="connsiteY105" fmla="*/ 239912 h 314325"/>
              <a:gd name="connsiteX106" fmla="*/ 230589 w 390525"/>
              <a:gd name="connsiteY106" fmla="*/ 254485 h 314325"/>
              <a:gd name="connsiteX107" fmla="*/ 248686 w 390525"/>
              <a:gd name="connsiteY107" fmla="*/ 267344 h 314325"/>
              <a:gd name="connsiteX108" fmla="*/ 250591 w 390525"/>
              <a:gd name="connsiteY108" fmla="*/ 281155 h 314325"/>
              <a:gd name="connsiteX109" fmla="*/ 236113 w 390525"/>
              <a:gd name="connsiteY109" fmla="*/ 283536 h 314325"/>
              <a:gd name="connsiteX110" fmla="*/ 192203 w 390525"/>
              <a:gd name="connsiteY110" fmla="*/ 252294 h 314325"/>
              <a:gd name="connsiteX111" fmla="*/ 192298 w 390525"/>
              <a:gd name="connsiteY111" fmla="*/ 252199 h 314325"/>
              <a:gd name="connsiteX112" fmla="*/ 191060 w 390525"/>
              <a:gd name="connsiteY112" fmla="*/ 212861 h 314325"/>
              <a:gd name="connsiteX113" fmla="*/ 177915 w 390525"/>
              <a:gd name="connsiteY113" fmla="*/ 204003 h 314325"/>
              <a:gd name="connsiteX114" fmla="*/ 180868 w 390525"/>
              <a:gd name="connsiteY114" fmla="*/ 183905 h 314325"/>
              <a:gd name="connsiteX115" fmla="*/ 169914 w 390525"/>
              <a:gd name="connsiteY115" fmla="*/ 165522 h 314325"/>
              <a:gd name="connsiteX116" fmla="*/ 145911 w 390525"/>
              <a:gd name="connsiteY116" fmla="*/ 158854 h 314325"/>
              <a:gd name="connsiteX117" fmla="*/ 142387 w 390525"/>
              <a:gd name="connsiteY117" fmla="*/ 159521 h 314325"/>
              <a:gd name="connsiteX118" fmla="*/ 132386 w 390525"/>
              <a:gd name="connsiteY118" fmla="*/ 146757 h 314325"/>
              <a:gd name="connsiteX119" fmla="*/ 109335 w 390525"/>
              <a:gd name="connsiteY119" fmla="*/ 140852 h 314325"/>
              <a:gd name="connsiteX120" fmla="*/ 97905 w 390525"/>
              <a:gd name="connsiteY120" fmla="*/ 144852 h 314325"/>
              <a:gd name="connsiteX121" fmla="*/ 90190 w 390525"/>
              <a:gd name="connsiteY121" fmla="*/ 136470 h 314325"/>
              <a:gd name="connsiteX122" fmla="*/ 51137 w 390525"/>
              <a:gd name="connsiteY122" fmla="*/ 137899 h 314325"/>
              <a:gd name="connsiteX123" fmla="*/ 33135 w 390525"/>
              <a:gd name="connsiteY123" fmla="*/ 126374 h 314325"/>
              <a:gd name="connsiteX124" fmla="*/ 81522 w 390525"/>
              <a:gd name="connsiteY124" fmla="*/ 46364 h 314325"/>
              <a:gd name="connsiteX125" fmla="*/ 102573 w 390525"/>
              <a:gd name="connsiteY125" fmla="*/ 59794 h 314325"/>
              <a:gd name="connsiteX126" fmla="*/ 88666 w 390525"/>
              <a:gd name="connsiteY126" fmla="*/ 67509 h 314325"/>
              <a:gd name="connsiteX127" fmla="*/ 82951 w 390525"/>
              <a:gd name="connsiteY127" fmla="*/ 76463 h 314325"/>
              <a:gd name="connsiteX128" fmla="*/ 87618 w 390525"/>
              <a:gd name="connsiteY128" fmla="*/ 99323 h 314325"/>
              <a:gd name="connsiteX129" fmla="*/ 147435 w 390525"/>
              <a:gd name="connsiteY129" fmla="*/ 119040 h 314325"/>
              <a:gd name="connsiteX130" fmla="*/ 198966 w 390525"/>
              <a:gd name="connsiteY130" fmla="*/ 93322 h 314325"/>
              <a:gd name="connsiteX131" fmla="*/ 225064 w 390525"/>
              <a:gd name="connsiteY131" fmla="*/ 93703 h 314325"/>
              <a:gd name="connsiteX132" fmla="*/ 323934 w 390525"/>
              <a:gd name="connsiteY132" fmla="*/ 163331 h 314325"/>
              <a:gd name="connsiteX133" fmla="*/ 323934 w 390525"/>
              <a:gd name="connsiteY133" fmla="*/ 163331 h 314325"/>
              <a:gd name="connsiteX134" fmla="*/ 348127 w 390525"/>
              <a:gd name="connsiteY134" fmla="*/ 180571 h 314325"/>
              <a:gd name="connsiteX135" fmla="*/ 352509 w 390525"/>
              <a:gd name="connsiteY135" fmla="*/ 187143 h 314325"/>
              <a:gd name="connsiteX136" fmla="*/ 330887 w 390525"/>
              <a:gd name="connsiteY136" fmla="*/ 140947 h 314325"/>
              <a:gd name="connsiteX137" fmla="*/ 235256 w 390525"/>
              <a:gd name="connsiteY137" fmla="*/ 73605 h 314325"/>
              <a:gd name="connsiteX138" fmla="*/ 229065 w 390525"/>
              <a:gd name="connsiteY138" fmla="*/ 71700 h 314325"/>
              <a:gd name="connsiteX139" fmla="*/ 196775 w 390525"/>
              <a:gd name="connsiteY139" fmla="*/ 70938 h 314325"/>
              <a:gd name="connsiteX140" fmla="*/ 196584 w 390525"/>
              <a:gd name="connsiteY140" fmla="*/ 70938 h 314325"/>
              <a:gd name="connsiteX141" fmla="*/ 191631 w 390525"/>
              <a:gd name="connsiteY141" fmla="*/ 72177 h 314325"/>
              <a:gd name="connsiteX142" fmla="*/ 137720 w 390525"/>
              <a:gd name="connsiteY142" fmla="*/ 99132 h 314325"/>
              <a:gd name="connsiteX143" fmla="*/ 107621 w 390525"/>
              <a:gd name="connsiteY143" fmla="*/ 89226 h 314325"/>
              <a:gd name="connsiteX144" fmla="*/ 105620 w 390525"/>
              <a:gd name="connsiteY144" fmla="*/ 83416 h 314325"/>
              <a:gd name="connsiteX145" fmla="*/ 202204 w 390525"/>
              <a:gd name="connsiteY145" fmla="*/ 29981 h 314325"/>
              <a:gd name="connsiteX146" fmla="*/ 263069 w 390525"/>
              <a:gd name="connsiteY146" fmla="*/ 47983 h 314325"/>
              <a:gd name="connsiteX147" fmla="*/ 270689 w 390525"/>
              <a:gd name="connsiteY147" fmla="*/ 47507 h 314325"/>
              <a:gd name="connsiteX148" fmla="*/ 305360 w 390525"/>
              <a:gd name="connsiteY148" fmla="*/ 32267 h 314325"/>
              <a:gd name="connsiteX149" fmla="*/ 359843 w 390525"/>
              <a:gd name="connsiteY149" fmla="*/ 122469 h 314325"/>
              <a:gd name="connsiteX150" fmla="*/ 330887 w 390525"/>
              <a:gd name="connsiteY150" fmla="*/ 140947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390525" h="314325">
                <a:moveTo>
                  <a:pt x="384512" y="120468"/>
                </a:moveTo>
                <a:lnTo>
                  <a:pt x="319361" y="12645"/>
                </a:lnTo>
                <a:cubicBezTo>
                  <a:pt x="316504" y="7883"/>
                  <a:pt x="310503" y="5978"/>
                  <a:pt x="305360" y="8264"/>
                </a:cubicBezTo>
                <a:lnTo>
                  <a:pt x="265545" y="25790"/>
                </a:lnTo>
                <a:lnTo>
                  <a:pt x="204109" y="7597"/>
                </a:lnTo>
                <a:cubicBezTo>
                  <a:pt x="201252" y="6740"/>
                  <a:pt x="198203" y="7121"/>
                  <a:pt x="195536" y="8550"/>
                </a:cubicBezTo>
                <a:lnTo>
                  <a:pt x="124766" y="47697"/>
                </a:lnTo>
                <a:lnTo>
                  <a:pt x="83999" y="21599"/>
                </a:lnTo>
                <a:cubicBezTo>
                  <a:pt x="81522" y="19980"/>
                  <a:pt x="78379" y="19503"/>
                  <a:pt x="75521" y="20170"/>
                </a:cubicBezTo>
                <a:cubicBezTo>
                  <a:pt x="72569" y="20837"/>
                  <a:pt x="70092" y="22647"/>
                  <a:pt x="68568" y="25218"/>
                </a:cubicBezTo>
                <a:lnTo>
                  <a:pt x="8751" y="124183"/>
                </a:lnTo>
                <a:cubicBezTo>
                  <a:pt x="5608" y="129327"/>
                  <a:pt x="7227" y="136089"/>
                  <a:pt x="12276" y="139328"/>
                </a:cubicBezTo>
                <a:lnTo>
                  <a:pt x="37421" y="155425"/>
                </a:lnTo>
                <a:lnTo>
                  <a:pt x="32373" y="162188"/>
                </a:lnTo>
                <a:cubicBezTo>
                  <a:pt x="22086" y="175904"/>
                  <a:pt x="24849" y="195430"/>
                  <a:pt x="38565" y="205717"/>
                </a:cubicBezTo>
                <a:cubicBezTo>
                  <a:pt x="43994" y="209813"/>
                  <a:pt x="50471" y="211908"/>
                  <a:pt x="57138" y="211908"/>
                </a:cubicBezTo>
                <a:cubicBezTo>
                  <a:pt x="57710" y="211908"/>
                  <a:pt x="58376" y="211908"/>
                  <a:pt x="58948" y="211813"/>
                </a:cubicBezTo>
                <a:cubicBezTo>
                  <a:pt x="60567" y="218671"/>
                  <a:pt x="64473" y="225053"/>
                  <a:pt x="70568" y="229625"/>
                </a:cubicBezTo>
                <a:cubicBezTo>
                  <a:pt x="76188" y="233816"/>
                  <a:pt x="82665" y="235816"/>
                  <a:pt x="89142" y="235816"/>
                </a:cubicBezTo>
                <a:cubicBezTo>
                  <a:pt x="89714" y="235816"/>
                  <a:pt x="90285" y="235816"/>
                  <a:pt x="90857" y="235721"/>
                </a:cubicBezTo>
                <a:cubicBezTo>
                  <a:pt x="92476" y="242865"/>
                  <a:pt x="96572" y="249056"/>
                  <a:pt x="102477" y="253533"/>
                </a:cubicBezTo>
                <a:cubicBezTo>
                  <a:pt x="107907" y="257628"/>
                  <a:pt x="114384" y="259724"/>
                  <a:pt x="121051" y="259724"/>
                </a:cubicBezTo>
                <a:cubicBezTo>
                  <a:pt x="121623" y="259724"/>
                  <a:pt x="122289" y="259724"/>
                  <a:pt x="122861" y="259628"/>
                </a:cubicBezTo>
                <a:cubicBezTo>
                  <a:pt x="124480" y="266486"/>
                  <a:pt x="128385" y="272868"/>
                  <a:pt x="134481" y="277440"/>
                </a:cubicBezTo>
                <a:cubicBezTo>
                  <a:pt x="140101" y="281632"/>
                  <a:pt x="146578" y="283632"/>
                  <a:pt x="153055" y="283632"/>
                </a:cubicBezTo>
                <a:cubicBezTo>
                  <a:pt x="162485" y="283632"/>
                  <a:pt x="171915" y="279345"/>
                  <a:pt x="178010" y="271154"/>
                </a:cubicBezTo>
                <a:lnTo>
                  <a:pt x="179058" y="269820"/>
                </a:lnTo>
                <a:lnTo>
                  <a:pt x="223445" y="301443"/>
                </a:lnTo>
                <a:cubicBezTo>
                  <a:pt x="229160" y="305539"/>
                  <a:pt x="235732" y="307444"/>
                  <a:pt x="242304" y="307444"/>
                </a:cubicBezTo>
                <a:cubicBezTo>
                  <a:pt x="252496" y="307444"/>
                  <a:pt x="262497" y="302777"/>
                  <a:pt x="268784" y="293919"/>
                </a:cubicBezTo>
                <a:cubicBezTo>
                  <a:pt x="271546" y="290109"/>
                  <a:pt x="273356" y="285918"/>
                  <a:pt x="274213" y="281536"/>
                </a:cubicBezTo>
                <a:cubicBezTo>
                  <a:pt x="286310" y="283822"/>
                  <a:pt x="299264" y="279155"/>
                  <a:pt x="306884" y="268582"/>
                </a:cubicBezTo>
                <a:cubicBezTo>
                  <a:pt x="310979" y="262867"/>
                  <a:pt x="312980" y="256295"/>
                  <a:pt x="312980" y="249818"/>
                </a:cubicBezTo>
                <a:cubicBezTo>
                  <a:pt x="321743" y="248770"/>
                  <a:pt x="330029" y="244198"/>
                  <a:pt x="335554" y="236578"/>
                </a:cubicBezTo>
                <a:cubicBezTo>
                  <a:pt x="338888" y="231911"/>
                  <a:pt x="340888" y="226577"/>
                  <a:pt x="341460" y="221243"/>
                </a:cubicBezTo>
                <a:cubicBezTo>
                  <a:pt x="351842" y="221433"/>
                  <a:pt x="362224" y="216766"/>
                  <a:pt x="368796" y="207717"/>
                </a:cubicBezTo>
                <a:cubicBezTo>
                  <a:pt x="373844" y="200669"/>
                  <a:pt x="375845" y="192096"/>
                  <a:pt x="374416" y="183524"/>
                </a:cubicBezTo>
                <a:cubicBezTo>
                  <a:pt x="372987" y="174951"/>
                  <a:pt x="368320" y="167427"/>
                  <a:pt x="361176" y="162378"/>
                </a:cubicBezTo>
                <a:lnTo>
                  <a:pt x="350413" y="154758"/>
                </a:lnTo>
                <a:lnTo>
                  <a:pt x="380893" y="135518"/>
                </a:lnTo>
                <a:cubicBezTo>
                  <a:pt x="386036" y="132375"/>
                  <a:pt x="387656" y="125707"/>
                  <a:pt x="384512" y="120468"/>
                </a:cubicBezTo>
                <a:close/>
                <a:moveTo>
                  <a:pt x="64377" y="186000"/>
                </a:moveTo>
                <a:cubicBezTo>
                  <a:pt x="62949" y="187905"/>
                  <a:pt x="60853" y="189144"/>
                  <a:pt x="58567" y="189429"/>
                </a:cubicBezTo>
                <a:cubicBezTo>
                  <a:pt x="56186" y="189810"/>
                  <a:pt x="53900" y="189144"/>
                  <a:pt x="51995" y="187715"/>
                </a:cubicBezTo>
                <a:cubicBezTo>
                  <a:pt x="48090" y="184762"/>
                  <a:pt x="47232" y="179238"/>
                  <a:pt x="50185" y="175237"/>
                </a:cubicBezTo>
                <a:lnTo>
                  <a:pt x="64758" y="155806"/>
                </a:lnTo>
                <a:cubicBezTo>
                  <a:pt x="67711" y="151901"/>
                  <a:pt x="73235" y="151044"/>
                  <a:pt x="77236" y="153996"/>
                </a:cubicBezTo>
                <a:cubicBezTo>
                  <a:pt x="81141" y="156949"/>
                  <a:pt x="81999" y="162474"/>
                  <a:pt x="79046" y="166474"/>
                </a:cubicBezTo>
                <a:lnTo>
                  <a:pt x="64377" y="186000"/>
                </a:lnTo>
                <a:close/>
                <a:moveTo>
                  <a:pt x="96381" y="210003"/>
                </a:moveTo>
                <a:cubicBezTo>
                  <a:pt x="93428" y="213909"/>
                  <a:pt x="87904" y="214766"/>
                  <a:pt x="83903" y="211813"/>
                </a:cubicBezTo>
                <a:cubicBezTo>
                  <a:pt x="79998" y="208860"/>
                  <a:pt x="79141" y="203336"/>
                  <a:pt x="82094" y="199335"/>
                </a:cubicBezTo>
                <a:lnTo>
                  <a:pt x="96667" y="179904"/>
                </a:lnTo>
                <a:cubicBezTo>
                  <a:pt x="96667" y="179904"/>
                  <a:pt x="96667" y="179904"/>
                  <a:pt x="96667" y="179904"/>
                </a:cubicBezTo>
                <a:lnTo>
                  <a:pt x="106954" y="166284"/>
                </a:lnTo>
                <a:cubicBezTo>
                  <a:pt x="108383" y="164378"/>
                  <a:pt x="110478" y="163140"/>
                  <a:pt x="112764" y="162855"/>
                </a:cubicBezTo>
                <a:cubicBezTo>
                  <a:pt x="115145" y="162474"/>
                  <a:pt x="117432" y="163140"/>
                  <a:pt x="119336" y="164569"/>
                </a:cubicBezTo>
                <a:cubicBezTo>
                  <a:pt x="123242" y="167522"/>
                  <a:pt x="124099" y="173046"/>
                  <a:pt x="121146" y="177047"/>
                </a:cubicBezTo>
                <a:lnTo>
                  <a:pt x="96381" y="210003"/>
                </a:lnTo>
                <a:close/>
                <a:moveTo>
                  <a:pt x="128385" y="234006"/>
                </a:moveTo>
                <a:cubicBezTo>
                  <a:pt x="126957" y="235911"/>
                  <a:pt x="124861" y="237150"/>
                  <a:pt x="122575" y="237435"/>
                </a:cubicBezTo>
                <a:cubicBezTo>
                  <a:pt x="120194" y="237816"/>
                  <a:pt x="117908" y="237150"/>
                  <a:pt x="116003" y="235721"/>
                </a:cubicBezTo>
                <a:cubicBezTo>
                  <a:pt x="114098" y="234292"/>
                  <a:pt x="112860" y="232197"/>
                  <a:pt x="112574" y="229911"/>
                </a:cubicBezTo>
                <a:cubicBezTo>
                  <a:pt x="112193" y="227529"/>
                  <a:pt x="112860" y="225243"/>
                  <a:pt x="114288" y="223338"/>
                </a:cubicBezTo>
                <a:lnTo>
                  <a:pt x="139053" y="190286"/>
                </a:lnTo>
                <a:cubicBezTo>
                  <a:pt x="139053" y="190286"/>
                  <a:pt x="139053" y="190286"/>
                  <a:pt x="139053" y="190286"/>
                </a:cubicBezTo>
                <a:lnTo>
                  <a:pt x="143530" y="184286"/>
                </a:lnTo>
                <a:cubicBezTo>
                  <a:pt x="144959" y="182381"/>
                  <a:pt x="147054" y="181143"/>
                  <a:pt x="149340" y="180857"/>
                </a:cubicBezTo>
                <a:cubicBezTo>
                  <a:pt x="149721" y="180761"/>
                  <a:pt x="150198" y="180761"/>
                  <a:pt x="150578" y="180761"/>
                </a:cubicBezTo>
                <a:cubicBezTo>
                  <a:pt x="152484" y="180761"/>
                  <a:pt x="154293" y="181333"/>
                  <a:pt x="155912" y="182571"/>
                </a:cubicBezTo>
                <a:cubicBezTo>
                  <a:pt x="157818" y="184000"/>
                  <a:pt x="159056" y="186095"/>
                  <a:pt x="159342" y="188382"/>
                </a:cubicBezTo>
                <a:cubicBezTo>
                  <a:pt x="159723" y="190763"/>
                  <a:pt x="159056" y="193049"/>
                  <a:pt x="157627" y="194954"/>
                </a:cubicBezTo>
                <a:lnTo>
                  <a:pt x="128385" y="234006"/>
                </a:lnTo>
                <a:close/>
                <a:moveTo>
                  <a:pt x="174867" y="238483"/>
                </a:moveTo>
                <a:lnTo>
                  <a:pt x="160294" y="257914"/>
                </a:lnTo>
                <a:cubicBezTo>
                  <a:pt x="157341" y="261819"/>
                  <a:pt x="151817" y="262677"/>
                  <a:pt x="147816" y="259724"/>
                </a:cubicBezTo>
                <a:cubicBezTo>
                  <a:pt x="143911" y="256771"/>
                  <a:pt x="143054" y="251247"/>
                  <a:pt x="146007" y="247246"/>
                </a:cubicBezTo>
                <a:lnTo>
                  <a:pt x="160580" y="227815"/>
                </a:lnTo>
                <a:cubicBezTo>
                  <a:pt x="162009" y="225910"/>
                  <a:pt x="164104" y="224672"/>
                  <a:pt x="166390" y="224386"/>
                </a:cubicBezTo>
                <a:cubicBezTo>
                  <a:pt x="168771" y="224005"/>
                  <a:pt x="171057" y="224672"/>
                  <a:pt x="172962" y="226101"/>
                </a:cubicBezTo>
                <a:cubicBezTo>
                  <a:pt x="177058" y="229053"/>
                  <a:pt x="177820" y="234578"/>
                  <a:pt x="174867" y="238483"/>
                </a:cubicBezTo>
                <a:close/>
                <a:moveTo>
                  <a:pt x="352509" y="187143"/>
                </a:moveTo>
                <a:cubicBezTo>
                  <a:pt x="352985" y="189810"/>
                  <a:pt x="352318" y="192477"/>
                  <a:pt x="350699" y="194763"/>
                </a:cubicBezTo>
                <a:cubicBezTo>
                  <a:pt x="347365" y="199431"/>
                  <a:pt x="340888" y="200478"/>
                  <a:pt x="336221" y="197144"/>
                </a:cubicBezTo>
                <a:lnTo>
                  <a:pt x="328220" y="191430"/>
                </a:lnTo>
                <a:cubicBezTo>
                  <a:pt x="328220" y="191430"/>
                  <a:pt x="328220" y="191430"/>
                  <a:pt x="328220" y="191430"/>
                </a:cubicBezTo>
                <a:lnTo>
                  <a:pt x="328220" y="191430"/>
                </a:lnTo>
                <a:lnTo>
                  <a:pt x="283357" y="159616"/>
                </a:lnTo>
                <a:cubicBezTo>
                  <a:pt x="278404" y="156092"/>
                  <a:pt x="271451" y="157235"/>
                  <a:pt x="267831" y="162188"/>
                </a:cubicBezTo>
                <a:cubicBezTo>
                  <a:pt x="264307" y="167141"/>
                  <a:pt x="265450" y="174094"/>
                  <a:pt x="270403" y="177714"/>
                </a:cubicBezTo>
                <a:lnTo>
                  <a:pt x="315170" y="209527"/>
                </a:lnTo>
                <a:cubicBezTo>
                  <a:pt x="319743" y="212861"/>
                  <a:pt x="320695" y="219147"/>
                  <a:pt x="317457" y="223719"/>
                </a:cubicBezTo>
                <a:cubicBezTo>
                  <a:pt x="314123" y="228386"/>
                  <a:pt x="307646" y="229434"/>
                  <a:pt x="302978" y="226101"/>
                </a:cubicBezTo>
                <a:lnTo>
                  <a:pt x="299454" y="223624"/>
                </a:lnTo>
                <a:cubicBezTo>
                  <a:pt x="299454" y="223624"/>
                  <a:pt x="299454" y="223624"/>
                  <a:pt x="299454" y="223624"/>
                </a:cubicBezTo>
                <a:cubicBezTo>
                  <a:pt x="299454" y="223624"/>
                  <a:pt x="299454" y="223624"/>
                  <a:pt x="299454" y="223624"/>
                </a:cubicBezTo>
                <a:lnTo>
                  <a:pt x="265069" y="199145"/>
                </a:lnTo>
                <a:cubicBezTo>
                  <a:pt x="260402" y="195811"/>
                  <a:pt x="253925" y="196383"/>
                  <a:pt x="250115" y="200574"/>
                </a:cubicBezTo>
                <a:cubicBezTo>
                  <a:pt x="245638" y="205622"/>
                  <a:pt x="246591" y="213242"/>
                  <a:pt x="251925" y="217052"/>
                </a:cubicBezTo>
                <a:lnTo>
                  <a:pt x="286405" y="241626"/>
                </a:lnTo>
                <a:cubicBezTo>
                  <a:pt x="290977" y="244960"/>
                  <a:pt x="291929" y="251247"/>
                  <a:pt x="288691" y="255819"/>
                </a:cubicBezTo>
                <a:cubicBezTo>
                  <a:pt x="285357" y="260486"/>
                  <a:pt x="278880" y="261534"/>
                  <a:pt x="274213" y="258200"/>
                </a:cubicBezTo>
                <a:lnTo>
                  <a:pt x="261926" y="249437"/>
                </a:lnTo>
                <a:cubicBezTo>
                  <a:pt x="261926" y="249437"/>
                  <a:pt x="261926" y="249437"/>
                  <a:pt x="261926" y="249437"/>
                </a:cubicBezTo>
                <a:lnTo>
                  <a:pt x="243257" y="236197"/>
                </a:lnTo>
                <a:cubicBezTo>
                  <a:pt x="237923" y="232387"/>
                  <a:pt x="230398" y="234006"/>
                  <a:pt x="227064" y="239912"/>
                </a:cubicBezTo>
                <a:cubicBezTo>
                  <a:pt x="224302" y="244865"/>
                  <a:pt x="225921" y="251151"/>
                  <a:pt x="230589" y="254485"/>
                </a:cubicBezTo>
                <a:lnTo>
                  <a:pt x="248686" y="267344"/>
                </a:lnTo>
                <a:cubicBezTo>
                  <a:pt x="252877" y="270773"/>
                  <a:pt x="253734" y="276774"/>
                  <a:pt x="250591" y="281155"/>
                </a:cubicBezTo>
                <a:cubicBezTo>
                  <a:pt x="247257" y="285822"/>
                  <a:pt x="240780" y="286870"/>
                  <a:pt x="236113" y="283536"/>
                </a:cubicBezTo>
                <a:lnTo>
                  <a:pt x="192203" y="252294"/>
                </a:lnTo>
                <a:lnTo>
                  <a:pt x="192298" y="252199"/>
                </a:lnTo>
                <a:cubicBezTo>
                  <a:pt x="201156" y="240388"/>
                  <a:pt x="200870" y="223910"/>
                  <a:pt x="191060" y="212861"/>
                </a:cubicBezTo>
                <a:cubicBezTo>
                  <a:pt x="187250" y="208575"/>
                  <a:pt x="182773" y="205622"/>
                  <a:pt x="177915" y="204003"/>
                </a:cubicBezTo>
                <a:cubicBezTo>
                  <a:pt x="181154" y="197907"/>
                  <a:pt x="182202" y="190858"/>
                  <a:pt x="180868" y="183905"/>
                </a:cubicBezTo>
                <a:cubicBezTo>
                  <a:pt x="179535" y="176666"/>
                  <a:pt x="175629" y="170094"/>
                  <a:pt x="169914" y="165522"/>
                </a:cubicBezTo>
                <a:cubicBezTo>
                  <a:pt x="163152" y="159997"/>
                  <a:pt x="154484" y="157616"/>
                  <a:pt x="145911" y="158854"/>
                </a:cubicBezTo>
                <a:cubicBezTo>
                  <a:pt x="144768" y="159044"/>
                  <a:pt x="143530" y="159235"/>
                  <a:pt x="142387" y="159521"/>
                </a:cubicBezTo>
                <a:cubicBezTo>
                  <a:pt x="140292" y="154663"/>
                  <a:pt x="136958" y="150186"/>
                  <a:pt x="132386" y="146757"/>
                </a:cubicBezTo>
                <a:cubicBezTo>
                  <a:pt x="125718" y="141804"/>
                  <a:pt x="117527" y="139709"/>
                  <a:pt x="109335" y="140852"/>
                </a:cubicBezTo>
                <a:cubicBezTo>
                  <a:pt x="105240" y="141423"/>
                  <a:pt x="101334" y="142852"/>
                  <a:pt x="97905" y="144852"/>
                </a:cubicBezTo>
                <a:cubicBezTo>
                  <a:pt x="95905" y="141709"/>
                  <a:pt x="93333" y="138852"/>
                  <a:pt x="90190" y="136470"/>
                </a:cubicBezTo>
                <a:cubicBezTo>
                  <a:pt x="78284" y="127517"/>
                  <a:pt x="61996" y="128469"/>
                  <a:pt x="51137" y="137899"/>
                </a:cubicBezTo>
                <a:lnTo>
                  <a:pt x="33135" y="126374"/>
                </a:lnTo>
                <a:lnTo>
                  <a:pt x="81522" y="46364"/>
                </a:lnTo>
                <a:lnTo>
                  <a:pt x="102573" y="59794"/>
                </a:lnTo>
                <a:lnTo>
                  <a:pt x="88666" y="67509"/>
                </a:lnTo>
                <a:cubicBezTo>
                  <a:pt x="85332" y="69319"/>
                  <a:pt x="83237" y="72748"/>
                  <a:pt x="82951" y="76463"/>
                </a:cubicBezTo>
                <a:cubicBezTo>
                  <a:pt x="82379" y="84369"/>
                  <a:pt x="83999" y="92274"/>
                  <a:pt x="87618" y="99323"/>
                </a:cubicBezTo>
                <a:cubicBezTo>
                  <a:pt x="98667" y="121135"/>
                  <a:pt x="125528" y="129993"/>
                  <a:pt x="147435" y="119040"/>
                </a:cubicBezTo>
                <a:lnTo>
                  <a:pt x="198966" y="93322"/>
                </a:lnTo>
                <a:lnTo>
                  <a:pt x="225064" y="93703"/>
                </a:lnTo>
                <a:lnTo>
                  <a:pt x="323934" y="163331"/>
                </a:lnTo>
                <a:cubicBezTo>
                  <a:pt x="323934" y="163331"/>
                  <a:pt x="323934" y="163331"/>
                  <a:pt x="323934" y="163331"/>
                </a:cubicBezTo>
                <a:lnTo>
                  <a:pt x="348127" y="180571"/>
                </a:lnTo>
                <a:cubicBezTo>
                  <a:pt x="350603" y="182095"/>
                  <a:pt x="352127" y="184381"/>
                  <a:pt x="352509" y="187143"/>
                </a:cubicBezTo>
                <a:close/>
                <a:moveTo>
                  <a:pt x="330887" y="140947"/>
                </a:moveTo>
                <a:lnTo>
                  <a:pt x="235256" y="73605"/>
                </a:lnTo>
                <a:cubicBezTo>
                  <a:pt x="233446" y="72367"/>
                  <a:pt x="231255" y="71605"/>
                  <a:pt x="229065" y="71700"/>
                </a:cubicBezTo>
                <a:lnTo>
                  <a:pt x="196775" y="70938"/>
                </a:lnTo>
                <a:lnTo>
                  <a:pt x="196584" y="70938"/>
                </a:lnTo>
                <a:cubicBezTo>
                  <a:pt x="194870" y="71034"/>
                  <a:pt x="193155" y="71415"/>
                  <a:pt x="191631" y="72177"/>
                </a:cubicBezTo>
                <a:lnTo>
                  <a:pt x="137720" y="99132"/>
                </a:lnTo>
                <a:cubicBezTo>
                  <a:pt x="126671" y="104657"/>
                  <a:pt x="113145" y="100180"/>
                  <a:pt x="107621" y="89226"/>
                </a:cubicBezTo>
                <a:cubicBezTo>
                  <a:pt x="106668" y="87417"/>
                  <a:pt x="106002" y="85416"/>
                  <a:pt x="105620" y="83416"/>
                </a:cubicBezTo>
                <a:lnTo>
                  <a:pt x="202204" y="29981"/>
                </a:lnTo>
                <a:lnTo>
                  <a:pt x="263069" y="47983"/>
                </a:lnTo>
                <a:cubicBezTo>
                  <a:pt x="265545" y="48745"/>
                  <a:pt x="268308" y="48555"/>
                  <a:pt x="270689" y="47507"/>
                </a:cubicBezTo>
                <a:lnTo>
                  <a:pt x="305360" y="32267"/>
                </a:lnTo>
                <a:lnTo>
                  <a:pt x="359843" y="122469"/>
                </a:lnTo>
                <a:lnTo>
                  <a:pt x="330887" y="140947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ko-KR" altLang="en-US"/>
          </a:p>
        </p:txBody>
      </p:sp>
      <p:grpSp>
        <p:nvGrpSpPr>
          <p:cNvPr id="25" name="그룹 247">
            <a:extLst>
              <a:ext uri="{FF2B5EF4-FFF2-40B4-BE49-F238E27FC236}">
                <a16:creationId xmlns:a16="http://schemas.microsoft.com/office/drawing/2014/main" id="{6CD360F3-50C7-408F-B4F9-4900B2CDAE27}"/>
              </a:ext>
            </a:extLst>
          </p:cNvPr>
          <p:cNvGrpSpPr/>
          <p:nvPr/>
        </p:nvGrpSpPr>
        <p:grpSpPr>
          <a:xfrm>
            <a:off x="5721418" y="2345808"/>
            <a:ext cx="720000" cy="720000"/>
            <a:chOff x="2767384" y="4895564"/>
            <a:chExt cx="386334" cy="391382"/>
          </a:xfrm>
          <a:solidFill>
            <a:schemeClr val="accent2"/>
          </a:solidFill>
        </p:grpSpPr>
        <p:sp>
          <p:nvSpPr>
            <p:cNvPr id="26" name="자유형: 도형 248">
              <a:extLst>
                <a:ext uri="{FF2B5EF4-FFF2-40B4-BE49-F238E27FC236}">
                  <a16:creationId xmlns:a16="http://schemas.microsoft.com/office/drawing/2014/main" id="{6C4586E0-4CE1-45E9-8EAB-7F3374275725}"/>
                </a:ext>
              </a:extLst>
            </p:cNvPr>
            <p:cNvSpPr/>
            <p:nvPr/>
          </p:nvSpPr>
          <p:spPr>
            <a:xfrm>
              <a:off x="2946455" y="4895564"/>
              <a:ext cx="28575" cy="57150"/>
            </a:xfrm>
            <a:custGeom>
              <a:avLst/>
              <a:gdLst>
                <a:gd name="connsiteX0" fmla="*/ 18288 w 28575"/>
                <a:gd name="connsiteY0" fmla="*/ 53340 h 57150"/>
                <a:gd name="connsiteX1" fmla="*/ 29432 w 28575"/>
                <a:gd name="connsiteY1" fmla="*/ 42196 h 57150"/>
                <a:gd name="connsiteX2" fmla="*/ 29432 w 28575"/>
                <a:gd name="connsiteY2" fmla="*/ 18288 h 57150"/>
                <a:gd name="connsiteX3" fmla="*/ 18288 w 28575"/>
                <a:gd name="connsiteY3" fmla="*/ 7144 h 57150"/>
                <a:gd name="connsiteX4" fmla="*/ 7144 w 28575"/>
                <a:gd name="connsiteY4" fmla="*/ 18288 h 57150"/>
                <a:gd name="connsiteX5" fmla="*/ 7144 w 28575"/>
                <a:gd name="connsiteY5" fmla="*/ 42196 h 57150"/>
                <a:gd name="connsiteX6" fmla="*/ 18288 w 28575"/>
                <a:gd name="connsiteY6" fmla="*/ 5334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75" h="57150">
                  <a:moveTo>
                    <a:pt x="18288" y="53340"/>
                  </a:moveTo>
                  <a:cubicBezTo>
                    <a:pt x="24479" y="53340"/>
                    <a:pt x="29432" y="48387"/>
                    <a:pt x="29432" y="42196"/>
                  </a:cubicBezTo>
                  <a:lnTo>
                    <a:pt x="29432" y="18288"/>
                  </a:lnTo>
                  <a:cubicBezTo>
                    <a:pt x="29432" y="12097"/>
                    <a:pt x="24479" y="7144"/>
                    <a:pt x="18288" y="7144"/>
                  </a:cubicBezTo>
                  <a:cubicBezTo>
                    <a:pt x="12097" y="7144"/>
                    <a:pt x="7144" y="12097"/>
                    <a:pt x="7144" y="18288"/>
                  </a:cubicBezTo>
                  <a:lnTo>
                    <a:pt x="7144" y="42196"/>
                  </a:lnTo>
                  <a:cubicBezTo>
                    <a:pt x="7144" y="48387"/>
                    <a:pt x="12097" y="53340"/>
                    <a:pt x="18288" y="533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7" name="자유형: 도형 249">
              <a:extLst>
                <a:ext uri="{FF2B5EF4-FFF2-40B4-BE49-F238E27FC236}">
                  <a16:creationId xmlns:a16="http://schemas.microsoft.com/office/drawing/2014/main" id="{0B3154F7-1E00-4533-A72F-61B9F8B8D772}"/>
                </a:ext>
              </a:extLst>
            </p:cNvPr>
            <p:cNvSpPr/>
            <p:nvPr/>
          </p:nvSpPr>
          <p:spPr>
            <a:xfrm>
              <a:off x="2827128" y="5015293"/>
              <a:ext cx="57150" cy="28575"/>
            </a:xfrm>
            <a:custGeom>
              <a:avLst/>
              <a:gdLst>
                <a:gd name="connsiteX0" fmla="*/ 18267 w 57150"/>
                <a:gd name="connsiteY0" fmla="*/ 29432 h 28575"/>
                <a:gd name="connsiteX1" fmla="*/ 41889 w 57150"/>
                <a:gd name="connsiteY1" fmla="*/ 29432 h 28575"/>
                <a:gd name="connsiteX2" fmla="*/ 53223 w 57150"/>
                <a:gd name="connsiteY2" fmla="*/ 19526 h 28575"/>
                <a:gd name="connsiteX3" fmla="*/ 42174 w 57150"/>
                <a:gd name="connsiteY3" fmla="*/ 7144 h 28575"/>
                <a:gd name="connsiteX4" fmla="*/ 18552 w 57150"/>
                <a:gd name="connsiteY4" fmla="*/ 7144 h 28575"/>
                <a:gd name="connsiteX5" fmla="*/ 7218 w 57150"/>
                <a:gd name="connsiteY5" fmla="*/ 17050 h 28575"/>
                <a:gd name="connsiteX6" fmla="*/ 18267 w 57150"/>
                <a:gd name="connsiteY6" fmla="*/ 29432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28575">
                  <a:moveTo>
                    <a:pt x="18267" y="29432"/>
                  </a:moveTo>
                  <a:lnTo>
                    <a:pt x="41889" y="29432"/>
                  </a:lnTo>
                  <a:cubicBezTo>
                    <a:pt x="47604" y="29432"/>
                    <a:pt x="52652" y="25241"/>
                    <a:pt x="53223" y="19526"/>
                  </a:cubicBezTo>
                  <a:cubicBezTo>
                    <a:pt x="53985" y="12763"/>
                    <a:pt x="48747" y="7144"/>
                    <a:pt x="42174" y="7144"/>
                  </a:cubicBezTo>
                  <a:lnTo>
                    <a:pt x="18552" y="7144"/>
                  </a:lnTo>
                  <a:cubicBezTo>
                    <a:pt x="12837" y="7144"/>
                    <a:pt x="7789" y="11335"/>
                    <a:pt x="7218" y="17050"/>
                  </a:cubicBezTo>
                  <a:cubicBezTo>
                    <a:pt x="6456" y="23717"/>
                    <a:pt x="11694" y="29432"/>
                    <a:pt x="18267" y="294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8" name="자유형: 도형 250">
              <a:extLst>
                <a:ext uri="{FF2B5EF4-FFF2-40B4-BE49-F238E27FC236}">
                  <a16:creationId xmlns:a16="http://schemas.microsoft.com/office/drawing/2014/main" id="{A172B1C1-97C9-4F2A-B533-4B3E1D39B042}"/>
                </a:ext>
              </a:extLst>
            </p:cNvPr>
            <p:cNvSpPr/>
            <p:nvPr/>
          </p:nvSpPr>
          <p:spPr>
            <a:xfrm>
              <a:off x="3042012" y="5015293"/>
              <a:ext cx="57150" cy="28575"/>
            </a:xfrm>
            <a:custGeom>
              <a:avLst/>
              <a:gdLst>
                <a:gd name="connsiteX0" fmla="*/ 18552 w 57150"/>
                <a:gd name="connsiteY0" fmla="*/ 29432 h 28575"/>
                <a:gd name="connsiteX1" fmla="*/ 41889 w 57150"/>
                <a:gd name="connsiteY1" fmla="*/ 29432 h 28575"/>
                <a:gd name="connsiteX2" fmla="*/ 53223 w 57150"/>
                <a:gd name="connsiteY2" fmla="*/ 19526 h 28575"/>
                <a:gd name="connsiteX3" fmla="*/ 42174 w 57150"/>
                <a:gd name="connsiteY3" fmla="*/ 7144 h 28575"/>
                <a:gd name="connsiteX4" fmla="*/ 18267 w 57150"/>
                <a:gd name="connsiteY4" fmla="*/ 7144 h 28575"/>
                <a:gd name="connsiteX5" fmla="*/ 7218 w 57150"/>
                <a:gd name="connsiteY5" fmla="*/ 19526 h 28575"/>
                <a:gd name="connsiteX6" fmla="*/ 18552 w 57150"/>
                <a:gd name="connsiteY6" fmla="*/ 29432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50" h="28575">
                  <a:moveTo>
                    <a:pt x="18552" y="29432"/>
                  </a:moveTo>
                  <a:lnTo>
                    <a:pt x="41889" y="29432"/>
                  </a:lnTo>
                  <a:cubicBezTo>
                    <a:pt x="47604" y="29432"/>
                    <a:pt x="52652" y="25241"/>
                    <a:pt x="53223" y="19526"/>
                  </a:cubicBezTo>
                  <a:cubicBezTo>
                    <a:pt x="53985" y="12763"/>
                    <a:pt x="48747" y="7144"/>
                    <a:pt x="42174" y="7144"/>
                  </a:cubicBezTo>
                  <a:lnTo>
                    <a:pt x="18267" y="7144"/>
                  </a:lnTo>
                  <a:cubicBezTo>
                    <a:pt x="11694" y="7144"/>
                    <a:pt x="6456" y="12859"/>
                    <a:pt x="7218" y="19526"/>
                  </a:cubicBezTo>
                  <a:cubicBezTo>
                    <a:pt x="7789" y="25241"/>
                    <a:pt x="12837" y="29432"/>
                    <a:pt x="18552" y="294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0" name="자유형: 도형 251">
              <a:extLst>
                <a:ext uri="{FF2B5EF4-FFF2-40B4-BE49-F238E27FC236}">
                  <a16:creationId xmlns:a16="http://schemas.microsoft.com/office/drawing/2014/main" id="{6B07E423-351D-4F97-ABAE-8B16EEF2E75A}"/>
                </a:ext>
              </a:extLst>
            </p:cNvPr>
            <p:cNvSpPr/>
            <p:nvPr/>
          </p:nvSpPr>
          <p:spPr>
            <a:xfrm>
              <a:off x="2862015" y="4930663"/>
              <a:ext cx="47625" cy="47625"/>
            </a:xfrm>
            <a:custGeom>
              <a:avLst/>
              <a:gdLst>
                <a:gd name="connsiteX0" fmla="*/ 27289 w 47625"/>
                <a:gd name="connsiteY0" fmla="*/ 43005 h 47625"/>
                <a:gd name="connsiteX1" fmla="*/ 43005 w 47625"/>
                <a:gd name="connsiteY1" fmla="*/ 43005 h 47625"/>
                <a:gd name="connsiteX2" fmla="*/ 43005 w 47625"/>
                <a:gd name="connsiteY2" fmla="*/ 27289 h 47625"/>
                <a:gd name="connsiteX3" fmla="*/ 26146 w 47625"/>
                <a:gd name="connsiteY3" fmla="*/ 10430 h 47625"/>
                <a:gd name="connsiteX4" fmla="*/ 10430 w 47625"/>
                <a:gd name="connsiteY4" fmla="*/ 10430 h 47625"/>
                <a:gd name="connsiteX5" fmla="*/ 10430 w 47625"/>
                <a:gd name="connsiteY5" fmla="*/ 26146 h 47625"/>
                <a:gd name="connsiteX6" fmla="*/ 27289 w 47625"/>
                <a:gd name="connsiteY6" fmla="*/ 4300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" h="47625">
                  <a:moveTo>
                    <a:pt x="27289" y="43005"/>
                  </a:moveTo>
                  <a:cubicBezTo>
                    <a:pt x="31671" y="47387"/>
                    <a:pt x="38719" y="47387"/>
                    <a:pt x="43005" y="43005"/>
                  </a:cubicBezTo>
                  <a:cubicBezTo>
                    <a:pt x="47387" y="38624"/>
                    <a:pt x="47387" y="31575"/>
                    <a:pt x="43005" y="27289"/>
                  </a:cubicBezTo>
                  <a:lnTo>
                    <a:pt x="26146" y="10430"/>
                  </a:lnTo>
                  <a:cubicBezTo>
                    <a:pt x="21765" y="6048"/>
                    <a:pt x="14716" y="6048"/>
                    <a:pt x="10430" y="10430"/>
                  </a:cubicBezTo>
                  <a:cubicBezTo>
                    <a:pt x="6048" y="14811"/>
                    <a:pt x="6048" y="21860"/>
                    <a:pt x="10430" y="26146"/>
                  </a:cubicBezTo>
                  <a:lnTo>
                    <a:pt x="27289" y="430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3" name="자유형: 도형 252">
              <a:extLst>
                <a:ext uri="{FF2B5EF4-FFF2-40B4-BE49-F238E27FC236}">
                  <a16:creationId xmlns:a16="http://schemas.microsoft.com/office/drawing/2014/main" id="{7ABA0F12-CEF2-4803-B8FA-F4BC7B508E88}"/>
                </a:ext>
              </a:extLst>
            </p:cNvPr>
            <p:cNvSpPr/>
            <p:nvPr/>
          </p:nvSpPr>
          <p:spPr>
            <a:xfrm>
              <a:off x="3014034" y="4930663"/>
              <a:ext cx="47625" cy="47625"/>
            </a:xfrm>
            <a:custGeom>
              <a:avLst/>
              <a:gdLst>
                <a:gd name="connsiteX0" fmla="*/ 26146 w 47625"/>
                <a:gd name="connsiteY0" fmla="*/ 43005 h 47625"/>
                <a:gd name="connsiteX1" fmla="*/ 43005 w 47625"/>
                <a:gd name="connsiteY1" fmla="*/ 26146 h 47625"/>
                <a:gd name="connsiteX2" fmla="*/ 43005 w 47625"/>
                <a:gd name="connsiteY2" fmla="*/ 10430 h 47625"/>
                <a:gd name="connsiteX3" fmla="*/ 27289 w 47625"/>
                <a:gd name="connsiteY3" fmla="*/ 10430 h 47625"/>
                <a:gd name="connsiteX4" fmla="*/ 10430 w 47625"/>
                <a:gd name="connsiteY4" fmla="*/ 27289 h 47625"/>
                <a:gd name="connsiteX5" fmla="*/ 10430 w 47625"/>
                <a:gd name="connsiteY5" fmla="*/ 43005 h 47625"/>
                <a:gd name="connsiteX6" fmla="*/ 26146 w 47625"/>
                <a:gd name="connsiteY6" fmla="*/ 4300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625" h="47625">
                  <a:moveTo>
                    <a:pt x="26146" y="43005"/>
                  </a:moveTo>
                  <a:lnTo>
                    <a:pt x="43005" y="26146"/>
                  </a:lnTo>
                  <a:cubicBezTo>
                    <a:pt x="47387" y="21765"/>
                    <a:pt x="47387" y="14716"/>
                    <a:pt x="43005" y="10430"/>
                  </a:cubicBezTo>
                  <a:cubicBezTo>
                    <a:pt x="38624" y="6048"/>
                    <a:pt x="31575" y="6048"/>
                    <a:pt x="27289" y="10430"/>
                  </a:cubicBezTo>
                  <a:lnTo>
                    <a:pt x="10430" y="27289"/>
                  </a:lnTo>
                  <a:cubicBezTo>
                    <a:pt x="6048" y="31671"/>
                    <a:pt x="6048" y="38719"/>
                    <a:pt x="10430" y="43005"/>
                  </a:cubicBezTo>
                  <a:cubicBezTo>
                    <a:pt x="14716" y="47387"/>
                    <a:pt x="21765" y="47387"/>
                    <a:pt x="26146" y="430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6" name="자유형: 도형 253">
              <a:extLst>
                <a:ext uri="{FF2B5EF4-FFF2-40B4-BE49-F238E27FC236}">
                  <a16:creationId xmlns:a16="http://schemas.microsoft.com/office/drawing/2014/main" id="{3DB81C9D-4ADE-4EF7-9CC3-C9DFE6AEAA02}"/>
                </a:ext>
              </a:extLst>
            </p:cNvPr>
            <p:cNvSpPr/>
            <p:nvPr/>
          </p:nvSpPr>
          <p:spPr>
            <a:xfrm>
              <a:off x="2802437" y="5086731"/>
              <a:ext cx="104775" cy="104775"/>
            </a:xfrm>
            <a:custGeom>
              <a:avLst/>
              <a:gdLst>
                <a:gd name="connsiteX0" fmla="*/ 54864 w 104775"/>
                <a:gd name="connsiteY0" fmla="*/ 102584 h 104775"/>
                <a:gd name="connsiteX1" fmla="*/ 102584 w 104775"/>
                <a:gd name="connsiteY1" fmla="*/ 54864 h 104775"/>
                <a:gd name="connsiteX2" fmla="*/ 54864 w 104775"/>
                <a:gd name="connsiteY2" fmla="*/ 7144 h 104775"/>
                <a:gd name="connsiteX3" fmla="*/ 7144 w 104775"/>
                <a:gd name="connsiteY3" fmla="*/ 54864 h 104775"/>
                <a:gd name="connsiteX4" fmla="*/ 54864 w 104775"/>
                <a:gd name="connsiteY4" fmla="*/ 10258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04775">
                  <a:moveTo>
                    <a:pt x="54864" y="102584"/>
                  </a:moveTo>
                  <a:cubicBezTo>
                    <a:pt x="81153" y="102584"/>
                    <a:pt x="102584" y="81153"/>
                    <a:pt x="102584" y="54864"/>
                  </a:cubicBezTo>
                  <a:cubicBezTo>
                    <a:pt x="102584" y="28575"/>
                    <a:pt x="81153" y="7144"/>
                    <a:pt x="54864" y="7144"/>
                  </a:cubicBezTo>
                  <a:cubicBezTo>
                    <a:pt x="28575" y="7144"/>
                    <a:pt x="7144" y="28575"/>
                    <a:pt x="7144" y="54864"/>
                  </a:cubicBezTo>
                  <a:cubicBezTo>
                    <a:pt x="7144" y="81153"/>
                    <a:pt x="28575" y="102584"/>
                    <a:pt x="54864" y="1025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9" name="자유형: 도형 254">
              <a:extLst>
                <a:ext uri="{FF2B5EF4-FFF2-40B4-BE49-F238E27FC236}">
                  <a16:creationId xmlns:a16="http://schemas.microsoft.com/office/drawing/2014/main" id="{7FF4030F-9968-495C-B631-D94A5429525D}"/>
                </a:ext>
              </a:extLst>
            </p:cNvPr>
            <p:cNvSpPr/>
            <p:nvPr/>
          </p:nvSpPr>
          <p:spPr>
            <a:xfrm>
              <a:off x="2767384" y="5182171"/>
              <a:ext cx="171450" cy="104775"/>
            </a:xfrm>
            <a:custGeom>
              <a:avLst/>
              <a:gdLst>
                <a:gd name="connsiteX0" fmla="*/ 89916 w 171450"/>
                <a:gd name="connsiteY0" fmla="*/ 7144 h 104775"/>
                <a:gd name="connsiteX1" fmla="*/ 7144 w 171450"/>
                <a:gd name="connsiteY1" fmla="*/ 89916 h 104775"/>
                <a:gd name="connsiteX2" fmla="*/ 18288 w 171450"/>
                <a:gd name="connsiteY2" fmla="*/ 101060 h 104775"/>
                <a:gd name="connsiteX3" fmla="*/ 161544 w 171450"/>
                <a:gd name="connsiteY3" fmla="*/ 101060 h 104775"/>
                <a:gd name="connsiteX4" fmla="*/ 172688 w 171450"/>
                <a:gd name="connsiteY4" fmla="*/ 89916 h 104775"/>
                <a:gd name="connsiteX5" fmla="*/ 89916 w 171450"/>
                <a:gd name="connsiteY5" fmla="*/ 714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50" h="104775">
                  <a:moveTo>
                    <a:pt x="89916" y="7144"/>
                  </a:moveTo>
                  <a:cubicBezTo>
                    <a:pt x="44196" y="7144"/>
                    <a:pt x="7144" y="44196"/>
                    <a:pt x="7144" y="89916"/>
                  </a:cubicBezTo>
                  <a:cubicBezTo>
                    <a:pt x="7144" y="96107"/>
                    <a:pt x="12097" y="101060"/>
                    <a:pt x="18288" y="101060"/>
                  </a:cubicBezTo>
                  <a:lnTo>
                    <a:pt x="161544" y="101060"/>
                  </a:lnTo>
                  <a:cubicBezTo>
                    <a:pt x="167735" y="101060"/>
                    <a:pt x="172688" y="96107"/>
                    <a:pt x="172688" y="89916"/>
                  </a:cubicBezTo>
                  <a:cubicBezTo>
                    <a:pt x="172688" y="44196"/>
                    <a:pt x="135636" y="7144"/>
                    <a:pt x="8991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1" name="자유형: 도형 255">
              <a:extLst>
                <a:ext uri="{FF2B5EF4-FFF2-40B4-BE49-F238E27FC236}">
                  <a16:creationId xmlns:a16="http://schemas.microsoft.com/office/drawing/2014/main" id="{99B2F81E-EF5D-4526-87A4-5B337EB7D8AD}"/>
                </a:ext>
              </a:extLst>
            </p:cNvPr>
            <p:cNvSpPr/>
            <p:nvPr/>
          </p:nvSpPr>
          <p:spPr>
            <a:xfrm>
              <a:off x="3017321" y="5086635"/>
              <a:ext cx="104775" cy="104775"/>
            </a:xfrm>
            <a:custGeom>
              <a:avLst/>
              <a:gdLst>
                <a:gd name="connsiteX0" fmla="*/ 7144 w 104775"/>
                <a:gd name="connsiteY0" fmla="*/ 54864 h 104775"/>
                <a:gd name="connsiteX1" fmla="*/ 54864 w 104775"/>
                <a:gd name="connsiteY1" fmla="*/ 102584 h 104775"/>
                <a:gd name="connsiteX2" fmla="*/ 102584 w 104775"/>
                <a:gd name="connsiteY2" fmla="*/ 54864 h 104775"/>
                <a:gd name="connsiteX3" fmla="*/ 54864 w 104775"/>
                <a:gd name="connsiteY3" fmla="*/ 7144 h 104775"/>
                <a:gd name="connsiteX4" fmla="*/ 7144 w 104775"/>
                <a:gd name="connsiteY4" fmla="*/ 5486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04775">
                  <a:moveTo>
                    <a:pt x="7144" y="54864"/>
                  </a:moveTo>
                  <a:cubicBezTo>
                    <a:pt x="7144" y="81153"/>
                    <a:pt x="28575" y="102584"/>
                    <a:pt x="54864" y="102584"/>
                  </a:cubicBezTo>
                  <a:cubicBezTo>
                    <a:pt x="81153" y="102584"/>
                    <a:pt x="102584" y="81153"/>
                    <a:pt x="102584" y="54864"/>
                  </a:cubicBezTo>
                  <a:cubicBezTo>
                    <a:pt x="102584" y="28575"/>
                    <a:pt x="81153" y="7144"/>
                    <a:pt x="54864" y="7144"/>
                  </a:cubicBezTo>
                  <a:cubicBezTo>
                    <a:pt x="28575" y="7144"/>
                    <a:pt x="7144" y="28575"/>
                    <a:pt x="7144" y="548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2" name="자유형: 도형 256">
              <a:extLst>
                <a:ext uri="{FF2B5EF4-FFF2-40B4-BE49-F238E27FC236}">
                  <a16:creationId xmlns:a16="http://schemas.microsoft.com/office/drawing/2014/main" id="{C9B6FA56-EBF7-4ED4-9E28-44941B42313B}"/>
                </a:ext>
              </a:extLst>
            </p:cNvPr>
            <p:cNvSpPr/>
            <p:nvPr/>
          </p:nvSpPr>
          <p:spPr>
            <a:xfrm>
              <a:off x="2982268" y="5182171"/>
              <a:ext cx="171450" cy="104775"/>
            </a:xfrm>
            <a:custGeom>
              <a:avLst/>
              <a:gdLst>
                <a:gd name="connsiteX0" fmla="*/ 89916 w 171450"/>
                <a:gd name="connsiteY0" fmla="*/ 7144 h 104775"/>
                <a:gd name="connsiteX1" fmla="*/ 7144 w 171450"/>
                <a:gd name="connsiteY1" fmla="*/ 89916 h 104775"/>
                <a:gd name="connsiteX2" fmla="*/ 18288 w 171450"/>
                <a:gd name="connsiteY2" fmla="*/ 101060 h 104775"/>
                <a:gd name="connsiteX3" fmla="*/ 161544 w 171450"/>
                <a:gd name="connsiteY3" fmla="*/ 101060 h 104775"/>
                <a:gd name="connsiteX4" fmla="*/ 172688 w 171450"/>
                <a:gd name="connsiteY4" fmla="*/ 89916 h 104775"/>
                <a:gd name="connsiteX5" fmla="*/ 89916 w 171450"/>
                <a:gd name="connsiteY5" fmla="*/ 7144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450" h="104775">
                  <a:moveTo>
                    <a:pt x="89916" y="7144"/>
                  </a:moveTo>
                  <a:cubicBezTo>
                    <a:pt x="44196" y="7144"/>
                    <a:pt x="7144" y="44196"/>
                    <a:pt x="7144" y="89916"/>
                  </a:cubicBezTo>
                  <a:cubicBezTo>
                    <a:pt x="7144" y="96107"/>
                    <a:pt x="12097" y="101060"/>
                    <a:pt x="18288" y="101060"/>
                  </a:cubicBezTo>
                  <a:lnTo>
                    <a:pt x="161544" y="101060"/>
                  </a:lnTo>
                  <a:cubicBezTo>
                    <a:pt x="167735" y="101060"/>
                    <a:pt x="172688" y="96107"/>
                    <a:pt x="172688" y="89916"/>
                  </a:cubicBezTo>
                  <a:cubicBezTo>
                    <a:pt x="172688" y="44196"/>
                    <a:pt x="135636" y="7144"/>
                    <a:pt x="89916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3" name="자유형: 도형 257">
              <a:extLst>
                <a:ext uri="{FF2B5EF4-FFF2-40B4-BE49-F238E27FC236}">
                  <a16:creationId xmlns:a16="http://schemas.microsoft.com/office/drawing/2014/main" id="{C1AF841A-BCFE-4E68-978F-54EE573A3F93}"/>
                </a:ext>
              </a:extLst>
            </p:cNvPr>
            <p:cNvSpPr/>
            <p:nvPr/>
          </p:nvSpPr>
          <p:spPr>
            <a:xfrm>
              <a:off x="2895590" y="4963973"/>
              <a:ext cx="133350" cy="142875"/>
            </a:xfrm>
            <a:custGeom>
              <a:avLst/>
              <a:gdLst>
                <a:gd name="connsiteX0" fmla="*/ 26480 w 133350"/>
                <a:gd name="connsiteY0" fmla="*/ 114090 h 142875"/>
                <a:gd name="connsiteX1" fmla="*/ 38006 w 133350"/>
                <a:gd name="connsiteY1" fmla="*/ 136473 h 142875"/>
                <a:gd name="connsiteX2" fmla="*/ 100394 w 133350"/>
                <a:gd name="connsiteY2" fmla="*/ 136473 h 142875"/>
                <a:gd name="connsiteX3" fmla="*/ 111920 w 133350"/>
                <a:gd name="connsiteY3" fmla="*/ 114185 h 142875"/>
                <a:gd name="connsiteX4" fmla="*/ 129446 w 133350"/>
                <a:gd name="connsiteY4" fmla="*/ 53891 h 142875"/>
                <a:gd name="connsiteX5" fmla="*/ 88202 w 133350"/>
                <a:gd name="connsiteY5" fmla="*/ 9981 h 142875"/>
                <a:gd name="connsiteX6" fmla="*/ 7145 w 133350"/>
                <a:gd name="connsiteY6" fmla="*/ 69227 h 142875"/>
                <a:gd name="connsiteX7" fmla="*/ 26480 w 133350"/>
                <a:gd name="connsiteY7" fmla="*/ 11409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350" h="142875">
                  <a:moveTo>
                    <a:pt x="26480" y="114090"/>
                  </a:moveTo>
                  <a:cubicBezTo>
                    <a:pt x="32672" y="120090"/>
                    <a:pt x="36767" y="127996"/>
                    <a:pt x="38006" y="136473"/>
                  </a:cubicBezTo>
                  <a:lnTo>
                    <a:pt x="100394" y="136473"/>
                  </a:lnTo>
                  <a:cubicBezTo>
                    <a:pt x="101728" y="127996"/>
                    <a:pt x="105728" y="120090"/>
                    <a:pt x="111920" y="114185"/>
                  </a:cubicBezTo>
                  <a:cubicBezTo>
                    <a:pt x="128017" y="98849"/>
                    <a:pt x="134780" y="76656"/>
                    <a:pt x="129446" y="53891"/>
                  </a:cubicBezTo>
                  <a:cubicBezTo>
                    <a:pt x="124588" y="33032"/>
                    <a:pt x="108776" y="16173"/>
                    <a:pt x="88202" y="9981"/>
                  </a:cubicBezTo>
                  <a:cubicBezTo>
                    <a:pt x="45911" y="-2687"/>
                    <a:pt x="7145" y="28841"/>
                    <a:pt x="7145" y="69227"/>
                  </a:cubicBezTo>
                  <a:cubicBezTo>
                    <a:pt x="7049" y="86086"/>
                    <a:pt x="14193" y="102469"/>
                    <a:pt x="26480" y="1140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4" name="자유형: 도형 258">
              <a:extLst>
                <a:ext uri="{FF2B5EF4-FFF2-40B4-BE49-F238E27FC236}">
                  <a16:creationId xmlns:a16="http://schemas.microsoft.com/office/drawing/2014/main" id="{7677C54A-002E-447C-80A6-BEBEDE0323D1}"/>
                </a:ext>
              </a:extLst>
            </p:cNvPr>
            <p:cNvSpPr/>
            <p:nvPr/>
          </p:nvSpPr>
          <p:spPr>
            <a:xfrm>
              <a:off x="2927500" y="5115591"/>
              <a:ext cx="66675" cy="38100"/>
            </a:xfrm>
            <a:custGeom>
              <a:avLst/>
              <a:gdLst>
                <a:gd name="connsiteX0" fmla="*/ 7144 w 66675"/>
                <a:gd name="connsiteY0" fmla="*/ 7144 h 38100"/>
                <a:gd name="connsiteX1" fmla="*/ 37243 w 66675"/>
                <a:gd name="connsiteY1" fmla="*/ 31909 h 38100"/>
                <a:gd name="connsiteX2" fmla="*/ 67342 w 66675"/>
                <a:gd name="connsiteY2" fmla="*/ 7144 h 38100"/>
                <a:gd name="connsiteX3" fmla="*/ 7144 w 66675"/>
                <a:gd name="connsiteY3" fmla="*/ 7144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7144" y="7144"/>
                  </a:moveTo>
                  <a:cubicBezTo>
                    <a:pt x="9906" y="21241"/>
                    <a:pt x="22384" y="31909"/>
                    <a:pt x="37243" y="31909"/>
                  </a:cubicBezTo>
                  <a:cubicBezTo>
                    <a:pt x="52292" y="31909"/>
                    <a:pt x="64579" y="21146"/>
                    <a:pt x="67342" y="7144"/>
                  </a:cubicBezTo>
                  <a:lnTo>
                    <a:pt x="7144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45" name="그룹 176">
            <a:extLst>
              <a:ext uri="{FF2B5EF4-FFF2-40B4-BE49-F238E27FC236}">
                <a16:creationId xmlns:a16="http://schemas.microsoft.com/office/drawing/2014/main" id="{526FE934-9C18-4C70-B4C7-B52326E17326}"/>
              </a:ext>
            </a:extLst>
          </p:cNvPr>
          <p:cNvGrpSpPr/>
          <p:nvPr/>
        </p:nvGrpSpPr>
        <p:grpSpPr>
          <a:xfrm>
            <a:off x="10098477" y="2478667"/>
            <a:ext cx="720000" cy="720000"/>
            <a:chOff x="8134150" y="1590436"/>
            <a:chExt cx="390621" cy="347425"/>
          </a:xfrm>
          <a:solidFill>
            <a:schemeClr val="accent2"/>
          </a:solidFill>
        </p:grpSpPr>
        <p:sp>
          <p:nvSpPr>
            <p:cNvPr id="46" name="자유형: 도형 177">
              <a:extLst>
                <a:ext uri="{FF2B5EF4-FFF2-40B4-BE49-F238E27FC236}">
                  <a16:creationId xmlns:a16="http://schemas.microsoft.com/office/drawing/2014/main" id="{20EB6346-8329-44BE-B2A3-6DB48DF49E62}"/>
                </a:ext>
              </a:extLst>
            </p:cNvPr>
            <p:cNvSpPr/>
            <p:nvPr/>
          </p:nvSpPr>
          <p:spPr>
            <a:xfrm>
              <a:off x="8134246" y="1590436"/>
              <a:ext cx="390525" cy="161925"/>
            </a:xfrm>
            <a:custGeom>
              <a:avLst/>
              <a:gdLst>
                <a:gd name="connsiteX0" fmla="*/ 380333 w 390525"/>
                <a:gd name="connsiteY0" fmla="*/ 74724 h 161925"/>
                <a:gd name="connsiteX1" fmla="*/ 201263 w 390525"/>
                <a:gd name="connsiteY1" fmla="*/ 7858 h 161925"/>
                <a:gd name="connsiteX2" fmla="*/ 193453 w 390525"/>
                <a:gd name="connsiteY2" fmla="*/ 7858 h 161925"/>
                <a:gd name="connsiteX3" fmla="*/ 14383 w 390525"/>
                <a:gd name="connsiteY3" fmla="*/ 74724 h 161925"/>
                <a:gd name="connsiteX4" fmla="*/ 7144 w 390525"/>
                <a:gd name="connsiteY4" fmla="*/ 85201 h 161925"/>
                <a:gd name="connsiteX5" fmla="*/ 14383 w 390525"/>
                <a:gd name="connsiteY5" fmla="*/ 95679 h 161925"/>
                <a:gd name="connsiteX6" fmla="*/ 193453 w 390525"/>
                <a:gd name="connsiteY6" fmla="*/ 162544 h 161925"/>
                <a:gd name="connsiteX7" fmla="*/ 197358 w 390525"/>
                <a:gd name="connsiteY7" fmla="*/ 163211 h 161925"/>
                <a:gd name="connsiteX8" fmla="*/ 201263 w 390525"/>
                <a:gd name="connsiteY8" fmla="*/ 162544 h 161925"/>
                <a:gd name="connsiteX9" fmla="*/ 380333 w 390525"/>
                <a:gd name="connsiteY9" fmla="*/ 95679 h 161925"/>
                <a:gd name="connsiteX10" fmla="*/ 387572 w 390525"/>
                <a:gd name="connsiteY10" fmla="*/ 85201 h 161925"/>
                <a:gd name="connsiteX11" fmla="*/ 380333 w 390525"/>
                <a:gd name="connsiteY11" fmla="*/ 74724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0525" h="161925">
                  <a:moveTo>
                    <a:pt x="380333" y="74724"/>
                  </a:moveTo>
                  <a:lnTo>
                    <a:pt x="201263" y="7858"/>
                  </a:lnTo>
                  <a:cubicBezTo>
                    <a:pt x="198691" y="6906"/>
                    <a:pt x="195929" y="6906"/>
                    <a:pt x="193453" y="7858"/>
                  </a:cubicBezTo>
                  <a:lnTo>
                    <a:pt x="14383" y="74724"/>
                  </a:lnTo>
                  <a:cubicBezTo>
                    <a:pt x="10001" y="76343"/>
                    <a:pt x="7144" y="80534"/>
                    <a:pt x="7144" y="85201"/>
                  </a:cubicBezTo>
                  <a:cubicBezTo>
                    <a:pt x="7144" y="89868"/>
                    <a:pt x="10001" y="93964"/>
                    <a:pt x="14383" y="95679"/>
                  </a:cubicBezTo>
                  <a:lnTo>
                    <a:pt x="193453" y="162544"/>
                  </a:lnTo>
                  <a:cubicBezTo>
                    <a:pt x="194691" y="163020"/>
                    <a:pt x="196025" y="163211"/>
                    <a:pt x="197358" y="163211"/>
                  </a:cubicBezTo>
                  <a:cubicBezTo>
                    <a:pt x="198691" y="163211"/>
                    <a:pt x="200025" y="163020"/>
                    <a:pt x="201263" y="162544"/>
                  </a:cubicBezTo>
                  <a:lnTo>
                    <a:pt x="380333" y="95679"/>
                  </a:lnTo>
                  <a:cubicBezTo>
                    <a:pt x="384715" y="94059"/>
                    <a:pt x="387572" y="89868"/>
                    <a:pt x="387572" y="85201"/>
                  </a:cubicBezTo>
                  <a:cubicBezTo>
                    <a:pt x="387572" y="80534"/>
                    <a:pt x="384620" y="76343"/>
                    <a:pt x="380333" y="7472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7" name="자유형: 도형 178">
              <a:extLst>
                <a:ext uri="{FF2B5EF4-FFF2-40B4-BE49-F238E27FC236}">
                  <a16:creationId xmlns:a16="http://schemas.microsoft.com/office/drawing/2014/main" id="{4CF1413D-49ED-4300-AEBF-1C0330D7CBE1}"/>
                </a:ext>
              </a:extLst>
            </p:cNvPr>
            <p:cNvSpPr/>
            <p:nvPr/>
          </p:nvSpPr>
          <p:spPr>
            <a:xfrm>
              <a:off x="8134150" y="1814036"/>
              <a:ext cx="390525" cy="123825"/>
            </a:xfrm>
            <a:custGeom>
              <a:avLst/>
              <a:gdLst>
                <a:gd name="connsiteX0" fmla="*/ 380429 w 390525"/>
                <a:gd name="connsiteY0" fmla="*/ 29432 h 123825"/>
                <a:gd name="connsiteX1" fmla="*/ 321088 w 390525"/>
                <a:gd name="connsiteY1" fmla="*/ 7239 h 123825"/>
                <a:gd name="connsiteX2" fmla="*/ 209169 w 390525"/>
                <a:gd name="connsiteY2" fmla="*/ 48958 h 123825"/>
                <a:gd name="connsiteX3" fmla="*/ 197454 w 390525"/>
                <a:gd name="connsiteY3" fmla="*/ 51054 h 123825"/>
                <a:gd name="connsiteX4" fmla="*/ 185833 w 390525"/>
                <a:gd name="connsiteY4" fmla="*/ 48958 h 123825"/>
                <a:gd name="connsiteX5" fmla="*/ 73723 w 390525"/>
                <a:gd name="connsiteY5" fmla="*/ 7144 h 123825"/>
                <a:gd name="connsiteX6" fmla="*/ 14383 w 390525"/>
                <a:gd name="connsiteY6" fmla="*/ 29337 h 123825"/>
                <a:gd name="connsiteX7" fmla="*/ 7144 w 390525"/>
                <a:gd name="connsiteY7" fmla="*/ 39815 h 123825"/>
                <a:gd name="connsiteX8" fmla="*/ 14383 w 390525"/>
                <a:gd name="connsiteY8" fmla="*/ 50292 h 123825"/>
                <a:gd name="connsiteX9" fmla="*/ 193453 w 390525"/>
                <a:gd name="connsiteY9" fmla="*/ 117158 h 123825"/>
                <a:gd name="connsiteX10" fmla="*/ 197358 w 390525"/>
                <a:gd name="connsiteY10" fmla="*/ 117824 h 123825"/>
                <a:gd name="connsiteX11" fmla="*/ 201263 w 390525"/>
                <a:gd name="connsiteY11" fmla="*/ 117158 h 123825"/>
                <a:gd name="connsiteX12" fmla="*/ 380333 w 390525"/>
                <a:gd name="connsiteY12" fmla="*/ 50292 h 123825"/>
                <a:gd name="connsiteX13" fmla="*/ 387572 w 390525"/>
                <a:gd name="connsiteY13" fmla="*/ 39815 h 123825"/>
                <a:gd name="connsiteX14" fmla="*/ 380429 w 390525"/>
                <a:gd name="connsiteY14" fmla="*/ 29432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90525" h="123825">
                  <a:moveTo>
                    <a:pt x="380429" y="29432"/>
                  </a:moveTo>
                  <a:lnTo>
                    <a:pt x="321088" y="7239"/>
                  </a:lnTo>
                  <a:lnTo>
                    <a:pt x="209169" y="48958"/>
                  </a:lnTo>
                  <a:cubicBezTo>
                    <a:pt x="205359" y="50387"/>
                    <a:pt x="201454" y="51054"/>
                    <a:pt x="197454" y="51054"/>
                  </a:cubicBezTo>
                  <a:cubicBezTo>
                    <a:pt x="193453" y="51054"/>
                    <a:pt x="189548" y="50387"/>
                    <a:pt x="185833" y="48958"/>
                  </a:cubicBezTo>
                  <a:lnTo>
                    <a:pt x="73723" y="7144"/>
                  </a:lnTo>
                  <a:lnTo>
                    <a:pt x="14383" y="29337"/>
                  </a:lnTo>
                  <a:cubicBezTo>
                    <a:pt x="10001" y="30956"/>
                    <a:pt x="7144" y="35147"/>
                    <a:pt x="7144" y="39815"/>
                  </a:cubicBezTo>
                  <a:cubicBezTo>
                    <a:pt x="7144" y="44482"/>
                    <a:pt x="10001" y="48578"/>
                    <a:pt x="14383" y="50292"/>
                  </a:cubicBezTo>
                  <a:lnTo>
                    <a:pt x="193453" y="117158"/>
                  </a:lnTo>
                  <a:cubicBezTo>
                    <a:pt x="194691" y="117634"/>
                    <a:pt x="196025" y="117824"/>
                    <a:pt x="197358" y="117824"/>
                  </a:cubicBezTo>
                  <a:cubicBezTo>
                    <a:pt x="198691" y="117824"/>
                    <a:pt x="200025" y="117634"/>
                    <a:pt x="201263" y="117158"/>
                  </a:cubicBezTo>
                  <a:lnTo>
                    <a:pt x="380333" y="50292"/>
                  </a:lnTo>
                  <a:cubicBezTo>
                    <a:pt x="384715" y="48673"/>
                    <a:pt x="387572" y="44482"/>
                    <a:pt x="387572" y="39815"/>
                  </a:cubicBezTo>
                  <a:cubicBezTo>
                    <a:pt x="387572" y="35147"/>
                    <a:pt x="384715" y="31052"/>
                    <a:pt x="380429" y="294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8" name="자유형: 도형 179">
              <a:extLst>
                <a:ext uri="{FF2B5EF4-FFF2-40B4-BE49-F238E27FC236}">
                  <a16:creationId xmlns:a16="http://schemas.microsoft.com/office/drawing/2014/main" id="{C3E5F9D2-AA08-47F7-999D-F58BEE4FB651}"/>
                </a:ext>
              </a:extLst>
            </p:cNvPr>
            <p:cNvSpPr/>
            <p:nvPr/>
          </p:nvSpPr>
          <p:spPr>
            <a:xfrm>
              <a:off x="8134246" y="1724977"/>
              <a:ext cx="390525" cy="123825"/>
            </a:xfrm>
            <a:custGeom>
              <a:avLst/>
              <a:gdLst>
                <a:gd name="connsiteX0" fmla="*/ 380333 w 390525"/>
                <a:gd name="connsiteY0" fmla="*/ 29337 h 123825"/>
                <a:gd name="connsiteX1" fmla="*/ 320993 w 390525"/>
                <a:gd name="connsiteY1" fmla="*/ 7144 h 123825"/>
                <a:gd name="connsiteX2" fmla="*/ 209074 w 390525"/>
                <a:gd name="connsiteY2" fmla="*/ 48863 h 123825"/>
                <a:gd name="connsiteX3" fmla="*/ 197358 w 390525"/>
                <a:gd name="connsiteY3" fmla="*/ 50959 h 123825"/>
                <a:gd name="connsiteX4" fmla="*/ 185738 w 390525"/>
                <a:gd name="connsiteY4" fmla="*/ 48863 h 123825"/>
                <a:gd name="connsiteX5" fmla="*/ 73723 w 390525"/>
                <a:gd name="connsiteY5" fmla="*/ 7144 h 123825"/>
                <a:gd name="connsiteX6" fmla="*/ 14383 w 390525"/>
                <a:gd name="connsiteY6" fmla="*/ 29337 h 123825"/>
                <a:gd name="connsiteX7" fmla="*/ 7144 w 390525"/>
                <a:gd name="connsiteY7" fmla="*/ 39815 h 123825"/>
                <a:gd name="connsiteX8" fmla="*/ 14383 w 390525"/>
                <a:gd name="connsiteY8" fmla="*/ 50292 h 123825"/>
                <a:gd name="connsiteX9" fmla="*/ 193453 w 390525"/>
                <a:gd name="connsiteY9" fmla="*/ 117158 h 123825"/>
                <a:gd name="connsiteX10" fmla="*/ 197358 w 390525"/>
                <a:gd name="connsiteY10" fmla="*/ 117824 h 123825"/>
                <a:gd name="connsiteX11" fmla="*/ 201263 w 390525"/>
                <a:gd name="connsiteY11" fmla="*/ 117158 h 123825"/>
                <a:gd name="connsiteX12" fmla="*/ 380333 w 390525"/>
                <a:gd name="connsiteY12" fmla="*/ 50292 h 123825"/>
                <a:gd name="connsiteX13" fmla="*/ 387572 w 390525"/>
                <a:gd name="connsiteY13" fmla="*/ 39815 h 123825"/>
                <a:gd name="connsiteX14" fmla="*/ 380333 w 390525"/>
                <a:gd name="connsiteY14" fmla="*/ 29337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90525" h="123825">
                  <a:moveTo>
                    <a:pt x="380333" y="29337"/>
                  </a:moveTo>
                  <a:lnTo>
                    <a:pt x="320993" y="7144"/>
                  </a:lnTo>
                  <a:lnTo>
                    <a:pt x="209074" y="48863"/>
                  </a:lnTo>
                  <a:cubicBezTo>
                    <a:pt x="205264" y="50292"/>
                    <a:pt x="201359" y="50959"/>
                    <a:pt x="197358" y="50959"/>
                  </a:cubicBezTo>
                  <a:cubicBezTo>
                    <a:pt x="193357" y="50959"/>
                    <a:pt x="189452" y="50292"/>
                    <a:pt x="185738" y="48863"/>
                  </a:cubicBezTo>
                  <a:lnTo>
                    <a:pt x="73723" y="7144"/>
                  </a:lnTo>
                  <a:lnTo>
                    <a:pt x="14383" y="29337"/>
                  </a:lnTo>
                  <a:cubicBezTo>
                    <a:pt x="10001" y="30956"/>
                    <a:pt x="7144" y="35147"/>
                    <a:pt x="7144" y="39815"/>
                  </a:cubicBezTo>
                  <a:cubicBezTo>
                    <a:pt x="7144" y="44482"/>
                    <a:pt x="10001" y="48577"/>
                    <a:pt x="14383" y="50292"/>
                  </a:cubicBezTo>
                  <a:lnTo>
                    <a:pt x="193453" y="117158"/>
                  </a:lnTo>
                  <a:cubicBezTo>
                    <a:pt x="194691" y="117634"/>
                    <a:pt x="196025" y="117824"/>
                    <a:pt x="197358" y="117824"/>
                  </a:cubicBezTo>
                  <a:cubicBezTo>
                    <a:pt x="198691" y="117824"/>
                    <a:pt x="200025" y="117634"/>
                    <a:pt x="201263" y="117158"/>
                  </a:cubicBezTo>
                  <a:lnTo>
                    <a:pt x="380333" y="50292"/>
                  </a:lnTo>
                  <a:cubicBezTo>
                    <a:pt x="384715" y="48673"/>
                    <a:pt x="387572" y="44482"/>
                    <a:pt x="387572" y="39815"/>
                  </a:cubicBezTo>
                  <a:cubicBezTo>
                    <a:pt x="387572" y="35147"/>
                    <a:pt x="384620" y="30956"/>
                    <a:pt x="380333" y="293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B9DAFAE-37A5-6B1D-052F-ACEEDFF5F07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154"/>
            <a:ext cx="3741682" cy="113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43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9B8D337-1D52-4B1B-9A36-995F414B3C7B}"/>
              </a:ext>
            </a:extLst>
          </p:cNvPr>
          <p:cNvSpPr txBox="1"/>
          <p:nvPr/>
        </p:nvSpPr>
        <p:spPr>
          <a:xfrm>
            <a:off x="3448124" y="2252512"/>
            <a:ext cx="68562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29324E"/>
                </a:solidFill>
              </a:rPr>
              <a:t>Will and EPOAs at cost rate for those with a diagnosis of Young Onset Dementia and 10% discount for all with a dementia diagnosis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29324E"/>
                </a:solidFill>
              </a:rPr>
              <a:t>Working with More than Money and Westpac presenting webinars</a:t>
            </a:r>
            <a:endParaRPr lang="ko-KR" altLang="en-US" sz="1600" dirty="0">
              <a:solidFill>
                <a:srgbClr val="29324E"/>
              </a:solidFill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8514A553-AEEB-48D0-986C-6A06C01ABCB3}"/>
              </a:ext>
            </a:extLst>
          </p:cNvPr>
          <p:cNvSpPr/>
          <p:nvPr/>
        </p:nvSpPr>
        <p:spPr>
          <a:xfrm>
            <a:off x="3448122" y="1874695"/>
            <a:ext cx="68413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dirty="0">
                <a:solidFill>
                  <a:srgbClr val="29324E"/>
                </a:solidFill>
                <a:latin typeface="+mj-lt"/>
              </a:rPr>
              <a:t>Dementia New Zealand</a:t>
            </a:r>
            <a:endParaRPr lang="ko-KR" altLang="en-US" sz="2400" dirty="0">
              <a:solidFill>
                <a:srgbClr val="29324E"/>
              </a:solidFill>
              <a:latin typeface="+mj-lt"/>
            </a:endParaRPr>
          </a:p>
        </p:txBody>
      </p:sp>
      <p:grpSp>
        <p:nvGrpSpPr>
          <p:cNvPr id="23" name="그룹 370">
            <a:extLst>
              <a:ext uri="{FF2B5EF4-FFF2-40B4-BE49-F238E27FC236}">
                <a16:creationId xmlns:a16="http://schemas.microsoft.com/office/drawing/2014/main" id="{B9AFB125-F9FA-4F0B-B65A-927F5E983876}"/>
              </a:ext>
            </a:extLst>
          </p:cNvPr>
          <p:cNvGrpSpPr/>
          <p:nvPr/>
        </p:nvGrpSpPr>
        <p:grpSpPr>
          <a:xfrm>
            <a:off x="2390919" y="3748447"/>
            <a:ext cx="624292" cy="623689"/>
            <a:chOff x="8141675" y="3566350"/>
            <a:chExt cx="394621" cy="394240"/>
          </a:xfrm>
          <a:solidFill>
            <a:schemeClr val="accent2"/>
          </a:solidFill>
        </p:grpSpPr>
        <p:sp>
          <p:nvSpPr>
            <p:cNvPr id="24" name="자유형: 도형 371">
              <a:extLst>
                <a:ext uri="{FF2B5EF4-FFF2-40B4-BE49-F238E27FC236}">
                  <a16:creationId xmlns:a16="http://schemas.microsoft.com/office/drawing/2014/main" id="{8022A763-0E70-4040-99B8-6DF205F2D70B}"/>
                </a:ext>
              </a:extLst>
            </p:cNvPr>
            <p:cNvSpPr/>
            <p:nvPr/>
          </p:nvSpPr>
          <p:spPr>
            <a:xfrm>
              <a:off x="8141866" y="3566350"/>
              <a:ext cx="228600" cy="190500"/>
            </a:xfrm>
            <a:custGeom>
              <a:avLst/>
              <a:gdLst>
                <a:gd name="connsiteX0" fmla="*/ 18288 w 228600"/>
                <a:gd name="connsiteY0" fmla="*/ 186309 h 190500"/>
                <a:gd name="connsiteX1" fmla="*/ 67723 w 228600"/>
                <a:gd name="connsiteY1" fmla="*/ 186309 h 190500"/>
                <a:gd name="connsiteX2" fmla="*/ 78391 w 228600"/>
                <a:gd name="connsiteY2" fmla="*/ 177927 h 190500"/>
                <a:gd name="connsiteX3" fmla="*/ 113824 w 228600"/>
                <a:gd name="connsiteY3" fmla="*/ 150495 h 190500"/>
                <a:gd name="connsiteX4" fmla="*/ 149257 w 228600"/>
                <a:gd name="connsiteY4" fmla="*/ 177927 h 190500"/>
                <a:gd name="connsiteX5" fmla="*/ 159925 w 228600"/>
                <a:gd name="connsiteY5" fmla="*/ 186309 h 190500"/>
                <a:gd name="connsiteX6" fmla="*/ 175070 w 228600"/>
                <a:gd name="connsiteY6" fmla="*/ 186309 h 190500"/>
                <a:gd name="connsiteX7" fmla="*/ 186214 w 228600"/>
                <a:gd name="connsiteY7" fmla="*/ 175165 h 190500"/>
                <a:gd name="connsiteX8" fmla="*/ 186214 w 228600"/>
                <a:gd name="connsiteY8" fmla="*/ 137255 h 190500"/>
                <a:gd name="connsiteX9" fmla="*/ 197358 w 228600"/>
                <a:gd name="connsiteY9" fmla="*/ 126111 h 190500"/>
                <a:gd name="connsiteX10" fmla="*/ 209074 w 228600"/>
                <a:gd name="connsiteY10" fmla="*/ 126111 h 190500"/>
                <a:gd name="connsiteX11" fmla="*/ 221742 w 228600"/>
                <a:gd name="connsiteY11" fmla="*/ 113442 h 190500"/>
                <a:gd name="connsiteX12" fmla="*/ 209074 w 228600"/>
                <a:gd name="connsiteY12" fmla="*/ 100774 h 190500"/>
                <a:gd name="connsiteX13" fmla="*/ 197358 w 228600"/>
                <a:gd name="connsiteY13" fmla="*/ 100774 h 190500"/>
                <a:gd name="connsiteX14" fmla="*/ 186214 w 228600"/>
                <a:gd name="connsiteY14" fmla="*/ 89630 h 190500"/>
                <a:gd name="connsiteX15" fmla="*/ 186214 w 228600"/>
                <a:gd name="connsiteY15" fmla="*/ 18288 h 190500"/>
                <a:gd name="connsiteX16" fmla="*/ 175070 w 228600"/>
                <a:gd name="connsiteY16" fmla="*/ 7144 h 190500"/>
                <a:gd name="connsiteX17" fmla="*/ 54102 w 228600"/>
                <a:gd name="connsiteY17" fmla="*/ 7144 h 190500"/>
                <a:gd name="connsiteX18" fmla="*/ 7144 w 228600"/>
                <a:gd name="connsiteY18" fmla="*/ 54102 h 190500"/>
                <a:gd name="connsiteX19" fmla="*/ 7144 w 228600"/>
                <a:gd name="connsiteY19" fmla="*/ 175069 h 190500"/>
                <a:gd name="connsiteX20" fmla="*/ 18288 w 228600"/>
                <a:gd name="connsiteY20" fmla="*/ 186309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8600" h="190500">
                  <a:moveTo>
                    <a:pt x="18288" y="186309"/>
                  </a:moveTo>
                  <a:lnTo>
                    <a:pt x="67723" y="186309"/>
                  </a:lnTo>
                  <a:cubicBezTo>
                    <a:pt x="72771" y="186309"/>
                    <a:pt x="77153" y="182784"/>
                    <a:pt x="78391" y="177927"/>
                  </a:cubicBezTo>
                  <a:cubicBezTo>
                    <a:pt x="82487" y="162115"/>
                    <a:pt x="96774" y="150495"/>
                    <a:pt x="113824" y="150495"/>
                  </a:cubicBezTo>
                  <a:cubicBezTo>
                    <a:pt x="130873" y="150495"/>
                    <a:pt x="145161" y="162115"/>
                    <a:pt x="149257" y="177927"/>
                  </a:cubicBezTo>
                  <a:cubicBezTo>
                    <a:pt x="150495" y="182880"/>
                    <a:pt x="154877" y="186309"/>
                    <a:pt x="159925" y="186309"/>
                  </a:cubicBezTo>
                  <a:lnTo>
                    <a:pt x="175070" y="186309"/>
                  </a:lnTo>
                  <a:cubicBezTo>
                    <a:pt x="181261" y="186309"/>
                    <a:pt x="186214" y="181356"/>
                    <a:pt x="186214" y="175165"/>
                  </a:cubicBezTo>
                  <a:lnTo>
                    <a:pt x="186214" y="137255"/>
                  </a:lnTo>
                  <a:cubicBezTo>
                    <a:pt x="186214" y="131064"/>
                    <a:pt x="191167" y="126111"/>
                    <a:pt x="197358" y="126111"/>
                  </a:cubicBezTo>
                  <a:lnTo>
                    <a:pt x="209074" y="126111"/>
                  </a:lnTo>
                  <a:cubicBezTo>
                    <a:pt x="215932" y="126111"/>
                    <a:pt x="221742" y="120586"/>
                    <a:pt x="221742" y="113442"/>
                  </a:cubicBezTo>
                  <a:cubicBezTo>
                    <a:pt x="221742" y="106489"/>
                    <a:pt x="216122" y="100774"/>
                    <a:pt x="209074" y="100774"/>
                  </a:cubicBezTo>
                  <a:lnTo>
                    <a:pt x="197358" y="100774"/>
                  </a:lnTo>
                  <a:cubicBezTo>
                    <a:pt x="191167" y="100774"/>
                    <a:pt x="186214" y="95821"/>
                    <a:pt x="186214" y="89630"/>
                  </a:cubicBezTo>
                  <a:lnTo>
                    <a:pt x="186214" y="18288"/>
                  </a:lnTo>
                  <a:cubicBezTo>
                    <a:pt x="186214" y="12097"/>
                    <a:pt x="181261" y="7144"/>
                    <a:pt x="175070" y="7144"/>
                  </a:cubicBezTo>
                  <a:lnTo>
                    <a:pt x="54102" y="7144"/>
                  </a:lnTo>
                  <a:cubicBezTo>
                    <a:pt x="28480" y="7144"/>
                    <a:pt x="7144" y="27813"/>
                    <a:pt x="7144" y="54102"/>
                  </a:cubicBezTo>
                  <a:lnTo>
                    <a:pt x="7144" y="175069"/>
                  </a:lnTo>
                  <a:cubicBezTo>
                    <a:pt x="7144" y="181356"/>
                    <a:pt x="12097" y="186309"/>
                    <a:pt x="18288" y="1863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5" name="자유형: 도형 372">
              <a:extLst>
                <a:ext uri="{FF2B5EF4-FFF2-40B4-BE49-F238E27FC236}">
                  <a16:creationId xmlns:a16="http://schemas.microsoft.com/office/drawing/2014/main" id="{C290F45B-96B3-4C1A-BBEC-19F888536BDB}"/>
                </a:ext>
              </a:extLst>
            </p:cNvPr>
            <p:cNvSpPr/>
            <p:nvPr/>
          </p:nvSpPr>
          <p:spPr>
            <a:xfrm>
              <a:off x="8343129" y="3566445"/>
              <a:ext cx="190500" cy="228600"/>
            </a:xfrm>
            <a:custGeom>
              <a:avLst/>
              <a:gdLst>
                <a:gd name="connsiteX0" fmla="*/ 139255 w 190500"/>
                <a:gd name="connsiteY0" fmla="*/ 7144 h 228600"/>
                <a:gd name="connsiteX1" fmla="*/ 18288 w 190500"/>
                <a:gd name="connsiteY1" fmla="*/ 7144 h 228600"/>
                <a:gd name="connsiteX2" fmla="*/ 7144 w 190500"/>
                <a:gd name="connsiteY2" fmla="*/ 18288 h 228600"/>
                <a:gd name="connsiteX3" fmla="*/ 7144 w 190500"/>
                <a:gd name="connsiteY3" fmla="*/ 67723 h 228600"/>
                <a:gd name="connsiteX4" fmla="*/ 15526 w 190500"/>
                <a:gd name="connsiteY4" fmla="*/ 78391 h 228600"/>
                <a:gd name="connsiteX5" fmla="*/ 42958 w 190500"/>
                <a:gd name="connsiteY5" fmla="*/ 113824 h 228600"/>
                <a:gd name="connsiteX6" fmla="*/ 15526 w 190500"/>
                <a:gd name="connsiteY6" fmla="*/ 149257 h 228600"/>
                <a:gd name="connsiteX7" fmla="*/ 7144 w 190500"/>
                <a:gd name="connsiteY7" fmla="*/ 159925 h 228600"/>
                <a:gd name="connsiteX8" fmla="*/ 7144 w 190500"/>
                <a:gd name="connsiteY8" fmla="*/ 175070 h 228600"/>
                <a:gd name="connsiteX9" fmla="*/ 18288 w 190500"/>
                <a:gd name="connsiteY9" fmla="*/ 186214 h 228600"/>
                <a:gd name="connsiteX10" fmla="*/ 56198 w 190500"/>
                <a:gd name="connsiteY10" fmla="*/ 186214 h 228600"/>
                <a:gd name="connsiteX11" fmla="*/ 67342 w 190500"/>
                <a:gd name="connsiteY11" fmla="*/ 197358 h 228600"/>
                <a:gd name="connsiteX12" fmla="*/ 67342 w 190500"/>
                <a:gd name="connsiteY12" fmla="*/ 209264 h 228600"/>
                <a:gd name="connsiteX13" fmla="*/ 80010 w 190500"/>
                <a:gd name="connsiteY13" fmla="*/ 222028 h 228600"/>
                <a:gd name="connsiteX14" fmla="*/ 92679 w 190500"/>
                <a:gd name="connsiteY14" fmla="*/ 209264 h 228600"/>
                <a:gd name="connsiteX15" fmla="*/ 92679 w 190500"/>
                <a:gd name="connsiteY15" fmla="*/ 197358 h 228600"/>
                <a:gd name="connsiteX16" fmla="*/ 103823 w 190500"/>
                <a:gd name="connsiteY16" fmla="*/ 186214 h 228600"/>
                <a:gd name="connsiteX17" fmla="*/ 175165 w 190500"/>
                <a:gd name="connsiteY17" fmla="*/ 186214 h 228600"/>
                <a:gd name="connsiteX18" fmla="*/ 186309 w 190500"/>
                <a:gd name="connsiteY18" fmla="*/ 175070 h 228600"/>
                <a:gd name="connsiteX19" fmla="*/ 186309 w 190500"/>
                <a:gd name="connsiteY19" fmla="*/ 54102 h 228600"/>
                <a:gd name="connsiteX20" fmla="*/ 139255 w 190500"/>
                <a:gd name="connsiteY20" fmla="*/ 7144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0500" h="228600">
                  <a:moveTo>
                    <a:pt x="139255" y="7144"/>
                  </a:moveTo>
                  <a:lnTo>
                    <a:pt x="18288" y="7144"/>
                  </a:lnTo>
                  <a:cubicBezTo>
                    <a:pt x="12097" y="7144"/>
                    <a:pt x="7144" y="12097"/>
                    <a:pt x="7144" y="18288"/>
                  </a:cubicBezTo>
                  <a:lnTo>
                    <a:pt x="7144" y="67723"/>
                  </a:lnTo>
                  <a:cubicBezTo>
                    <a:pt x="7144" y="72771"/>
                    <a:pt x="10668" y="77153"/>
                    <a:pt x="15526" y="78391"/>
                  </a:cubicBezTo>
                  <a:cubicBezTo>
                    <a:pt x="31338" y="82487"/>
                    <a:pt x="42958" y="96774"/>
                    <a:pt x="42958" y="113824"/>
                  </a:cubicBezTo>
                  <a:cubicBezTo>
                    <a:pt x="42958" y="130874"/>
                    <a:pt x="31338" y="145161"/>
                    <a:pt x="15526" y="149257"/>
                  </a:cubicBezTo>
                  <a:cubicBezTo>
                    <a:pt x="10573" y="150495"/>
                    <a:pt x="7144" y="154877"/>
                    <a:pt x="7144" y="159925"/>
                  </a:cubicBezTo>
                  <a:lnTo>
                    <a:pt x="7144" y="175070"/>
                  </a:lnTo>
                  <a:cubicBezTo>
                    <a:pt x="7144" y="181261"/>
                    <a:pt x="12097" y="186214"/>
                    <a:pt x="18288" y="186214"/>
                  </a:cubicBezTo>
                  <a:lnTo>
                    <a:pt x="56198" y="186214"/>
                  </a:lnTo>
                  <a:cubicBezTo>
                    <a:pt x="62389" y="186214"/>
                    <a:pt x="67342" y="191167"/>
                    <a:pt x="67342" y="197358"/>
                  </a:cubicBezTo>
                  <a:lnTo>
                    <a:pt x="67342" y="209264"/>
                  </a:lnTo>
                  <a:cubicBezTo>
                    <a:pt x="67342" y="216122"/>
                    <a:pt x="72866" y="222028"/>
                    <a:pt x="80010" y="222028"/>
                  </a:cubicBezTo>
                  <a:cubicBezTo>
                    <a:pt x="86963" y="222028"/>
                    <a:pt x="92679" y="216313"/>
                    <a:pt x="92679" y="209264"/>
                  </a:cubicBezTo>
                  <a:lnTo>
                    <a:pt x="92679" y="197358"/>
                  </a:lnTo>
                  <a:cubicBezTo>
                    <a:pt x="92679" y="191167"/>
                    <a:pt x="97631" y="186214"/>
                    <a:pt x="103823" y="186214"/>
                  </a:cubicBezTo>
                  <a:lnTo>
                    <a:pt x="175165" y="186214"/>
                  </a:lnTo>
                  <a:cubicBezTo>
                    <a:pt x="181356" y="186214"/>
                    <a:pt x="186309" y="181261"/>
                    <a:pt x="186309" y="175070"/>
                  </a:cubicBezTo>
                  <a:lnTo>
                    <a:pt x="186309" y="54102"/>
                  </a:lnTo>
                  <a:cubicBezTo>
                    <a:pt x="186214" y="28480"/>
                    <a:pt x="165545" y="7144"/>
                    <a:pt x="139255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6" name="자유형: 도형 373">
              <a:extLst>
                <a:ext uri="{FF2B5EF4-FFF2-40B4-BE49-F238E27FC236}">
                  <a16:creationId xmlns:a16="http://schemas.microsoft.com/office/drawing/2014/main" id="{B4A0E619-CBF3-4AB2-8F3B-821FC1A4AA50}"/>
                </a:ext>
              </a:extLst>
            </p:cNvPr>
            <p:cNvSpPr/>
            <p:nvPr/>
          </p:nvSpPr>
          <p:spPr>
            <a:xfrm>
              <a:off x="8307696" y="3767804"/>
              <a:ext cx="228600" cy="190500"/>
            </a:xfrm>
            <a:custGeom>
              <a:avLst/>
              <a:gdLst>
                <a:gd name="connsiteX0" fmla="*/ 210502 w 228600"/>
                <a:gd name="connsiteY0" fmla="*/ 7144 h 190500"/>
                <a:gd name="connsiteX1" fmla="*/ 161163 w 228600"/>
                <a:gd name="connsiteY1" fmla="*/ 7144 h 190500"/>
                <a:gd name="connsiteX2" fmla="*/ 150495 w 228600"/>
                <a:gd name="connsiteY2" fmla="*/ 15526 h 190500"/>
                <a:gd name="connsiteX3" fmla="*/ 115062 w 228600"/>
                <a:gd name="connsiteY3" fmla="*/ 42958 h 190500"/>
                <a:gd name="connsiteX4" fmla="*/ 79629 w 228600"/>
                <a:gd name="connsiteY4" fmla="*/ 15526 h 190500"/>
                <a:gd name="connsiteX5" fmla="*/ 68961 w 228600"/>
                <a:gd name="connsiteY5" fmla="*/ 7144 h 190500"/>
                <a:gd name="connsiteX6" fmla="*/ 53816 w 228600"/>
                <a:gd name="connsiteY6" fmla="*/ 7144 h 190500"/>
                <a:gd name="connsiteX7" fmla="*/ 42672 w 228600"/>
                <a:gd name="connsiteY7" fmla="*/ 18288 h 190500"/>
                <a:gd name="connsiteX8" fmla="*/ 42672 w 228600"/>
                <a:gd name="connsiteY8" fmla="*/ 55436 h 190500"/>
                <a:gd name="connsiteX9" fmla="*/ 31528 w 228600"/>
                <a:gd name="connsiteY9" fmla="*/ 66580 h 190500"/>
                <a:gd name="connsiteX10" fmla="*/ 19812 w 228600"/>
                <a:gd name="connsiteY10" fmla="*/ 66580 h 190500"/>
                <a:gd name="connsiteX11" fmla="*/ 7144 w 228600"/>
                <a:gd name="connsiteY11" fmla="*/ 79248 h 190500"/>
                <a:gd name="connsiteX12" fmla="*/ 19812 w 228600"/>
                <a:gd name="connsiteY12" fmla="*/ 91916 h 190500"/>
                <a:gd name="connsiteX13" fmla="*/ 31528 w 228600"/>
                <a:gd name="connsiteY13" fmla="*/ 91916 h 190500"/>
                <a:gd name="connsiteX14" fmla="*/ 42672 w 228600"/>
                <a:gd name="connsiteY14" fmla="*/ 103061 h 190500"/>
                <a:gd name="connsiteX15" fmla="*/ 42672 w 228600"/>
                <a:gd name="connsiteY15" fmla="*/ 175165 h 190500"/>
                <a:gd name="connsiteX16" fmla="*/ 53816 w 228600"/>
                <a:gd name="connsiteY16" fmla="*/ 186309 h 190500"/>
                <a:gd name="connsiteX17" fmla="*/ 174784 w 228600"/>
                <a:gd name="connsiteY17" fmla="*/ 186309 h 190500"/>
                <a:gd name="connsiteX18" fmla="*/ 221742 w 228600"/>
                <a:gd name="connsiteY18" fmla="*/ 139351 h 190500"/>
                <a:gd name="connsiteX19" fmla="*/ 221742 w 228600"/>
                <a:gd name="connsiteY19" fmla="*/ 18383 h 190500"/>
                <a:gd name="connsiteX20" fmla="*/ 210502 w 228600"/>
                <a:gd name="connsiteY20" fmla="*/ 7144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8600" h="190500">
                  <a:moveTo>
                    <a:pt x="210502" y="7144"/>
                  </a:moveTo>
                  <a:lnTo>
                    <a:pt x="161163" y="7144"/>
                  </a:lnTo>
                  <a:cubicBezTo>
                    <a:pt x="156114" y="7144"/>
                    <a:pt x="151733" y="10668"/>
                    <a:pt x="150495" y="15526"/>
                  </a:cubicBezTo>
                  <a:cubicBezTo>
                    <a:pt x="146399" y="31337"/>
                    <a:pt x="132112" y="42958"/>
                    <a:pt x="115062" y="42958"/>
                  </a:cubicBezTo>
                  <a:cubicBezTo>
                    <a:pt x="98012" y="42958"/>
                    <a:pt x="83725" y="31337"/>
                    <a:pt x="79629" y="15526"/>
                  </a:cubicBezTo>
                  <a:cubicBezTo>
                    <a:pt x="78391" y="10573"/>
                    <a:pt x="74009" y="7144"/>
                    <a:pt x="68961" y="7144"/>
                  </a:cubicBezTo>
                  <a:lnTo>
                    <a:pt x="53816" y="7144"/>
                  </a:lnTo>
                  <a:cubicBezTo>
                    <a:pt x="47625" y="7144"/>
                    <a:pt x="42672" y="12097"/>
                    <a:pt x="42672" y="18288"/>
                  </a:cubicBezTo>
                  <a:lnTo>
                    <a:pt x="42672" y="55436"/>
                  </a:lnTo>
                  <a:cubicBezTo>
                    <a:pt x="42672" y="61627"/>
                    <a:pt x="37719" y="66580"/>
                    <a:pt x="31528" y="66580"/>
                  </a:cubicBezTo>
                  <a:lnTo>
                    <a:pt x="19812" y="66580"/>
                  </a:lnTo>
                  <a:cubicBezTo>
                    <a:pt x="12954" y="66580"/>
                    <a:pt x="7144" y="72104"/>
                    <a:pt x="7144" y="79248"/>
                  </a:cubicBezTo>
                  <a:cubicBezTo>
                    <a:pt x="7144" y="86201"/>
                    <a:pt x="12763" y="91916"/>
                    <a:pt x="19812" y="91916"/>
                  </a:cubicBezTo>
                  <a:lnTo>
                    <a:pt x="31528" y="91916"/>
                  </a:lnTo>
                  <a:cubicBezTo>
                    <a:pt x="37719" y="91916"/>
                    <a:pt x="42672" y="96869"/>
                    <a:pt x="42672" y="103061"/>
                  </a:cubicBezTo>
                  <a:lnTo>
                    <a:pt x="42672" y="175165"/>
                  </a:lnTo>
                  <a:cubicBezTo>
                    <a:pt x="42672" y="181356"/>
                    <a:pt x="47625" y="186309"/>
                    <a:pt x="53816" y="186309"/>
                  </a:cubicBezTo>
                  <a:lnTo>
                    <a:pt x="174784" y="186309"/>
                  </a:lnTo>
                  <a:cubicBezTo>
                    <a:pt x="200406" y="186309"/>
                    <a:pt x="221742" y="165640"/>
                    <a:pt x="221742" y="139351"/>
                  </a:cubicBezTo>
                  <a:lnTo>
                    <a:pt x="221742" y="18383"/>
                  </a:lnTo>
                  <a:cubicBezTo>
                    <a:pt x="221646" y="12097"/>
                    <a:pt x="216694" y="7144"/>
                    <a:pt x="21050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/>
            </a:p>
          </p:txBody>
        </p:sp>
        <p:sp>
          <p:nvSpPr>
            <p:cNvPr id="27" name="자유형: 도형 374">
              <a:extLst>
                <a:ext uri="{FF2B5EF4-FFF2-40B4-BE49-F238E27FC236}">
                  <a16:creationId xmlns:a16="http://schemas.microsoft.com/office/drawing/2014/main" id="{31C5DC0E-006A-493F-B57C-3D5667365EA8}"/>
                </a:ext>
              </a:extLst>
            </p:cNvPr>
            <p:cNvSpPr/>
            <p:nvPr/>
          </p:nvSpPr>
          <p:spPr>
            <a:xfrm>
              <a:off x="8141675" y="3731990"/>
              <a:ext cx="190500" cy="228600"/>
            </a:xfrm>
            <a:custGeom>
              <a:avLst/>
              <a:gdLst>
                <a:gd name="connsiteX0" fmla="*/ 177927 w 190500"/>
                <a:gd name="connsiteY0" fmla="*/ 150781 h 228600"/>
                <a:gd name="connsiteX1" fmla="*/ 150495 w 190500"/>
                <a:gd name="connsiteY1" fmla="*/ 115348 h 228600"/>
                <a:gd name="connsiteX2" fmla="*/ 177927 w 190500"/>
                <a:gd name="connsiteY2" fmla="*/ 79915 h 228600"/>
                <a:gd name="connsiteX3" fmla="*/ 186309 w 190500"/>
                <a:gd name="connsiteY3" fmla="*/ 69247 h 228600"/>
                <a:gd name="connsiteX4" fmla="*/ 186309 w 190500"/>
                <a:gd name="connsiteY4" fmla="*/ 54102 h 228600"/>
                <a:gd name="connsiteX5" fmla="*/ 175164 w 190500"/>
                <a:gd name="connsiteY5" fmla="*/ 42958 h 228600"/>
                <a:gd name="connsiteX6" fmla="*/ 138017 w 190500"/>
                <a:gd name="connsiteY6" fmla="*/ 42958 h 228600"/>
                <a:gd name="connsiteX7" fmla="*/ 126872 w 190500"/>
                <a:gd name="connsiteY7" fmla="*/ 31813 h 228600"/>
                <a:gd name="connsiteX8" fmla="*/ 126872 w 190500"/>
                <a:gd name="connsiteY8" fmla="*/ 19907 h 228600"/>
                <a:gd name="connsiteX9" fmla="*/ 114205 w 190500"/>
                <a:gd name="connsiteY9" fmla="*/ 7144 h 228600"/>
                <a:gd name="connsiteX10" fmla="*/ 101536 w 190500"/>
                <a:gd name="connsiteY10" fmla="*/ 19907 h 228600"/>
                <a:gd name="connsiteX11" fmla="*/ 101536 w 190500"/>
                <a:gd name="connsiteY11" fmla="*/ 31813 h 228600"/>
                <a:gd name="connsiteX12" fmla="*/ 90392 w 190500"/>
                <a:gd name="connsiteY12" fmla="*/ 42958 h 228600"/>
                <a:gd name="connsiteX13" fmla="*/ 18288 w 190500"/>
                <a:gd name="connsiteY13" fmla="*/ 42958 h 228600"/>
                <a:gd name="connsiteX14" fmla="*/ 7144 w 190500"/>
                <a:gd name="connsiteY14" fmla="*/ 54102 h 228600"/>
                <a:gd name="connsiteX15" fmla="*/ 7144 w 190500"/>
                <a:gd name="connsiteY15" fmla="*/ 175070 h 228600"/>
                <a:gd name="connsiteX16" fmla="*/ 54102 w 190500"/>
                <a:gd name="connsiteY16" fmla="*/ 222028 h 228600"/>
                <a:gd name="connsiteX17" fmla="*/ 175070 w 190500"/>
                <a:gd name="connsiteY17" fmla="*/ 222028 h 228600"/>
                <a:gd name="connsiteX18" fmla="*/ 186214 w 190500"/>
                <a:gd name="connsiteY18" fmla="*/ 210884 h 228600"/>
                <a:gd name="connsiteX19" fmla="*/ 186214 w 190500"/>
                <a:gd name="connsiteY19" fmla="*/ 161449 h 228600"/>
                <a:gd name="connsiteX20" fmla="*/ 177927 w 190500"/>
                <a:gd name="connsiteY20" fmla="*/ 150781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0500" h="228600">
                  <a:moveTo>
                    <a:pt x="177927" y="150781"/>
                  </a:moveTo>
                  <a:cubicBezTo>
                    <a:pt x="162115" y="146685"/>
                    <a:pt x="150495" y="132397"/>
                    <a:pt x="150495" y="115348"/>
                  </a:cubicBezTo>
                  <a:cubicBezTo>
                    <a:pt x="150495" y="98298"/>
                    <a:pt x="162115" y="84011"/>
                    <a:pt x="177927" y="79915"/>
                  </a:cubicBezTo>
                  <a:cubicBezTo>
                    <a:pt x="182880" y="78677"/>
                    <a:pt x="186309" y="74295"/>
                    <a:pt x="186309" y="69247"/>
                  </a:cubicBezTo>
                  <a:lnTo>
                    <a:pt x="186309" y="54102"/>
                  </a:lnTo>
                  <a:cubicBezTo>
                    <a:pt x="186309" y="47911"/>
                    <a:pt x="181356" y="42958"/>
                    <a:pt x="175164" y="42958"/>
                  </a:cubicBezTo>
                  <a:lnTo>
                    <a:pt x="138017" y="42958"/>
                  </a:lnTo>
                  <a:cubicBezTo>
                    <a:pt x="131826" y="42958"/>
                    <a:pt x="126872" y="38005"/>
                    <a:pt x="126872" y="31813"/>
                  </a:cubicBezTo>
                  <a:lnTo>
                    <a:pt x="126872" y="19907"/>
                  </a:lnTo>
                  <a:cubicBezTo>
                    <a:pt x="126872" y="13049"/>
                    <a:pt x="121348" y="7144"/>
                    <a:pt x="114205" y="7144"/>
                  </a:cubicBezTo>
                  <a:cubicBezTo>
                    <a:pt x="107251" y="7144"/>
                    <a:pt x="101536" y="12859"/>
                    <a:pt x="101536" y="19907"/>
                  </a:cubicBezTo>
                  <a:lnTo>
                    <a:pt x="101536" y="31813"/>
                  </a:lnTo>
                  <a:cubicBezTo>
                    <a:pt x="101536" y="38005"/>
                    <a:pt x="96583" y="42958"/>
                    <a:pt x="90392" y="42958"/>
                  </a:cubicBezTo>
                  <a:lnTo>
                    <a:pt x="18288" y="42958"/>
                  </a:lnTo>
                  <a:cubicBezTo>
                    <a:pt x="12096" y="42958"/>
                    <a:pt x="7144" y="47911"/>
                    <a:pt x="7144" y="54102"/>
                  </a:cubicBezTo>
                  <a:lnTo>
                    <a:pt x="7144" y="175070"/>
                  </a:lnTo>
                  <a:cubicBezTo>
                    <a:pt x="7144" y="200692"/>
                    <a:pt x="27813" y="222028"/>
                    <a:pt x="54102" y="222028"/>
                  </a:cubicBezTo>
                  <a:lnTo>
                    <a:pt x="175070" y="222028"/>
                  </a:lnTo>
                  <a:cubicBezTo>
                    <a:pt x="181260" y="222028"/>
                    <a:pt x="186214" y="217075"/>
                    <a:pt x="186214" y="210884"/>
                  </a:cubicBezTo>
                  <a:lnTo>
                    <a:pt x="186214" y="161449"/>
                  </a:lnTo>
                  <a:cubicBezTo>
                    <a:pt x="186404" y="156401"/>
                    <a:pt x="182880" y="152114"/>
                    <a:pt x="177927" y="1507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B5777DC7-D693-4CA3-9C80-882E6650209A}"/>
              </a:ext>
            </a:extLst>
          </p:cNvPr>
          <p:cNvSpPr txBox="1"/>
          <p:nvPr/>
        </p:nvSpPr>
        <p:spPr>
          <a:xfrm>
            <a:off x="3448124" y="4048458"/>
            <a:ext cx="6856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rgbClr val="29324E"/>
                </a:solidFill>
              </a:rPr>
              <a:t>Working with Dementia New Zealand to identify those in need and offering a service where EPOAs (and wills) are prepared free of charge. </a:t>
            </a:r>
            <a:endParaRPr lang="ko-KR" altLang="en-US" sz="1600" dirty="0">
              <a:solidFill>
                <a:srgbClr val="29324E"/>
              </a:solidFill>
            </a:endParaRPr>
          </a:p>
        </p:txBody>
      </p:sp>
      <p:sp>
        <p:nvSpPr>
          <p:cNvPr id="33" name="직사각형 16">
            <a:extLst>
              <a:ext uri="{FF2B5EF4-FFF2-40B4-BE49-F238E27FC236}">
                <a16:creationId xmlns:a16="http://schemas.microsoft.com/office/drawing/2014/main" id="{B111BABD-9B05-4776-8E57-6D7050200219}"/>
              </a:ext>
            </a:extLst>
          </p:cNvPr>
          <p:cNvSpPr/>
          <p:nvPr/>
        </p:nvSpPr>
        <p:spPr>
          <a:xfrm>
            <a:off x="3448123" y="3575951"/>
            <a:ext cx="68413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dirty="0">
                <a:solidFill>
                  <a:srgbClr val="29324E"/>
                </a:solidFill>
                <a:latin typeface="+mj-lt"/>
              </a:rPr>
              <a:t>Targeted Scheme</a:t>
            </a:r>
            <a:endParaRPr lang="ko-KR" altLang="en-US" sz="2400" dirty="0">
              <a:solidFill>
                <a:srgbClr val="29324E"/>
              </a:solidFill>
              <a:latin typeface="+mj-lt"/>
            </a:endParaRPr>
          </a:p>
        </p:txBody>
      </p:sp>
      <p:sp>
        <p:nvSpPr>
          <p:cNvPr id="2" name="직사각형 14">
            <a:extLst>
              <a:ext uri="{FF2B5EF4-FFF2-40B4-BE49-F238E27FC236}">
                <a16:creationId xmlns:a16="http://schemas.microsoft.com/office/drawing/2014/main" id="{030936EC-13E2-EF25-E95E-7F78766D67F8}"/>
              </a:ext>
            </a:extLst>
          </p:cNvPr>
          <p:cNvSpPr/>
          <p:nvPr/>
        </p:nvSpPr>
        <p:spPr>
          <a:xfrm>
            <a:off x="1902503" y="938924"/>
            <a:ext cx="88321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600" dirty="0">
                <a:solidFill>
                  <a:srgbClr val="29324E"/>
                </a:solidFill>
                <a:latin typeface="+mj-lt"/>
              </a:rPr>
              <a:t>McVeagh Fleming in the Community </a:t>
            </a:r>
            <a:endParaRPr lang="ko-KR" altLang="en-US" sz="3600" dirty="0">
              <a:solidFill>
                <a:srgbClr val="29324E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41047E-EA82-CB72-3100-5D61BB6A9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36" y="5561880"/>
            <a:ext cx="2543934" cy="71439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749BC9BF-90A4-52AA-DDA6-586F2ACC8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017" y="2195817"/>
            <a:ext cx="1155700" cy="55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2775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4774EC9-8B7C-47FE-B06A-C42F82E329E1}"/>
              </a:ext>
            </a:extLst>
          </p:cNvPr>
          <p:cNvSpPr txBox="1"/>
          <p:nvPr/>
        </p:nvSpPr>
        <p:spPr>
          <a:xfrm>
            <a:off x="1793131" y="1415109"/>
            <a:ext cx="8178802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3200" b="1"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ko-KR" sz="4400" b="0" dirty="0">
                <a:solidFill>
                  <a:srgbClr val="29324E"/>
                </a:solidFill>
                <a:latin typeface="+mj-lt"/>
              </a:rPr>
              <a:t>Contents</a:t>
            </a:r>
            <a:endParaRPr lang="ko-KR" altLang="en-US" sz="4400" b="0" dirty="0">
              <a:solidFill>
                <a:srgbClr val="29324E"/>
              </a:solidFill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DD3147-3B00-4603-9E85-56CF4F38A576}"/>
              </a:ext>
            </a:extLst>
          </p:cNvPr>
          <p:cNvSpPr txBox="1"/>
          <p:nvPr/>
        </p:nvSpPr>
        <p:spPr>
          <a:xfrm>
            <a:off x="2006598" y="3779994"/>
            <a:ext cx="25313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600" dirty="0">
                <a:solidFill>
                  <a:srgbClr val="29324E"/>
                </a:solidFill>
              </a:rPr>
              <a:t>What is included in a will?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600" dirty="0">
                <a:solidFill>
                  <a:srgbClr val="29324E"/>
                </a:solidFill>
              </a:rPr>
              <a:t>Joint Tenants v Tenant in Common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600" dirty="0">
                <a:solidFill>
                  <a:srgbClr val="29324E"/>
                </a:solidFill>
              </a:rPr>
              <a:t>Challenges to Wills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600" dirty="0">
                <a:solidFill>
                  <a:srgbClr val="29324E"/>
                </a:solidFill>
              </a:rPr>
              <a:t>Dying Intestate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600" dirty="0">
                <a:solidFill>
                  <a:srgbClr val="29324E"/>
                </a:solidFill>
              </a:rPr>
              <a:t>FAQs</a:t>
            </a:r>
            <a:endParaRPr lang="ko-KR" altLang="en-US" sz="1600" dirty="0">
              <a:solidFill>
                <a:srgbClr val="29324E"/>
              </a:solidFill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B1953314-C90B-4F6A-925F-ECCACB3A5D87}"/>
              </a:ext>
            </a:extLst>
          </p:cNvPr>
          <p:cNvSpPr/>
          <p:nvPr/>
        </p:nvSpPr>
        <p:spPr>
          <a:xfrm>
            <a:off x="2006597" y="3301164"/>
            <a:ext cx="25313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dirty="0">
                <a:solidFill>
                  <a:srgbClr val="29324E"/>
                </a:solidFill>
              </a:rPr>
              <a:t>Wills</a:t>
            </a:r>
            <a:endParaRPr lang="ko-KR" altLang="en-US" sz="2400" dirty="0">
              <a:solidFill>
                <a:srgbClr val="29324E"/>
              </a:solidFill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77491B2B-A913-4122-B21F-B41236FCF059}"/>
              </a:ext>
            </a:extLst>
          </p:cNvPr>
          <p:cNvSpPr/>
          <p:nvPr/>
        </p:nvSpPr>
        <p:spPr>
          <a:xfrm>
            <a:off x="2006597" y="2876051"/>
            <a:ext cx="8684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dirty="0">
                <a:solidFill>
                  <a:schemeClr val="accent2"/>
                </a:solidFill>
              </a:rPr>
              <a:t>01</a:t>
            </a:r>
            <a:endParaRPr lang="ko-KR" altLang="en-US" sz="2400" dirty="0">
              <a:solidFill>
                <a:schemeClr val="accent2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589567B-C254-47FC-8694-8FD08CA5448B}"/>
              </a:ext>
            </a:extLst>
          </p:cNvPr>
          <p:cNvSpPr txBox="1"/>
          <p:nvPr/>
        </p:nvSpPr>
        <p:spPr>
          <a:xfrm>
            <a:off x="5013145" y="3802225"/>
            <a:ext cx="25313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600" dirty="0">
                <a:solidFill>
                  <a:srgbClr val="29324E"/>
                </a:solidFill>
              </a:rPr>
              <a:t>What are EPOAs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600" dirty="0">
                <a:solidFill>
                  <a:srgbClr val="29324E"/>
                </a:solidFill>
              </a:rPr>
              <a:t>Losing Capacity without EPOAs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altLang="ko-KR" sz="1600" dirty="0">
                <a:solidFill>
                  <a:srgbClr val="29324E"/>
                </a:solidFill>
              </a:rPr>
              <a:t>FAQs</a:t>
            </a: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0F0FC4B0-7A81-418B-8CC8-A0882AB66B83}"/>
              </a:ext>
            </a:extLst>
          </p:cNvPr>
          <p:cNvSpPr/>
          <p:nvPr/>
        </p:nvSpPr>
        <p:spPr>
          <a:xfrm>
            <a:off x="5035460" y="3301164"/>
            <a:ext cx="25313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dirty="0">
                <a:solidFill>
                  <a:srgbClr val="29324E"/>
                </a:solidFill>
              </a:rPr>
              <a:t>EPOAs</a:t>
            </a:r>
            <a:endParaRPr lang="ko-KR" altLang="en-US" sz="2400" dirty="0">
              <a:solidFill>
                <a:srgbClr val="29324E"/>
              </a:solidFill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D2D0BCA2-4E3A-47C7-B31A-18FE0E13F148}"/>
              </a:ext>
            </a:extLst>
          </p:cNvPr>
          <p:cNvSpPr/>
          <p:nvPr/>
        </p:nvSpPr>
        <p:spPr>
          <a:xfrm>
            <a:off x="5122680" y="2839499"/>
            <a:ext cx="8684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dirty="0">
                <a:solidFill>
                  <a:schemeClr val="accent2"/>
                </a:solidFill>
              </a:rPr>
              <a:t>02</a:t>
            </a:r>
            <a:endParaRPr lang="ko-KR" altLang="en-US" sz="2400" dirty="0">
              <a:solidFill>
                <a:schemeClr val="accent2"/>
              </a:solidFill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2DDD2EEF-4336-4484-959E-05D62B068138}"/>
              </a:ext>
            </a:extLst>
          </p:cNvPr>
          <p:cNvSpPr/>
          <p:nvPr/>
        </p:nvSpPr>
        <p:spPr>
          <a:xfrm>
            <a:off x="7964098" y="3314318"/>
            <a:ext cx="253136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dirty="0">
                <a:solidFill>
                  <a:srgbClr val="29324E"/>
                </a:solidFill>
              </a:rPr>
              <a:t>Questions</a:t>
            </a:r>
          </a:p>
          <a:p>
            <a:r>
              <a:rPr lang="en-US" altLang="ko-KR" sz="1400" dirty="0">
                <a:solidFill>
                  <a:srgbClr val="29324E"/>
                </a:solidFill>
              </a:rPr>
              <a:t>Feel free to stop us and ask questions as we go</a:t>
            </a:r>
            <a:endParaRPr lang="ko-KR" altLang="en-US" sz="1400" dirty="0">
              <a:solidFill>
                <a:srgbClr val="29324E"/>
              </a:solidFill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25A9C82E-019F-4FA7-9D0C-AE1088295AE6}"/>
              </a:ext>
            </a:extLst>
          </p:cNvPr>
          <p:cNvSpPr/>
          <p:nvPr/>
        </p:nvSpPr>
        <p:spPr>
          <a:xfrm>
            <a:off x="7964098" y="2877100"/>
            <a:ext cx="8684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dirty="0">
                <a:solidFill>
                  <a:schemeClr val="accent2"/>
                </a:solidFill>
              </a:rPr>
              <a:t>03</a:t>
            </a:r>
            <a:endParaRPr lang="ko-KR" altLang="en-US" sz="2400" dirty="0">
              <a:solidFill>
                <a:schemeClr val="accent2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790381" y="6642556"/>
            <a:ext cx="240161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sz="800" dirty="0"/>
              <a:t>© McVeagh Fleming. Commercial In Confidence.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B421E7-6BA2-C787-FCD8-0F6405EBF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0010" y="505453"/>
            <a:ext cx="3516811" cy="98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153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72E9C9-CBA4-1D6B-551A-14DD7B669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 Top Cork Solicitor Can Help You ...">
            <a:extLst>
              <a:ext uri="{FF2B5EF4-FFF2-40B4-BE49-F238E27FC236}">
                <a16:creationId xmlns:a16="http://schemas.microsoft.com/office/drawing/2014/main" id="{98E0951E-FCB3-9BD4-0EB7-D0CC3F13A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6186"/>
          <a:stretch>
            <a:fillRect/>
          </a:stretch>
        </p:blipFill>
        <p:spPr bwMode="auto">
          <a:xfrm>
            <a:off x="3226591" y="1681271"/>
            <a:ext cx="5209432" cy="322274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A489C9-0832-41C1-F25E-75C58BDB4EB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154"/>
            <a:ext cx="3741682" cy="113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222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255586-FF43-BB1C-8A82-A45F023F5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1F12814-7971-B577-5261-B72FDFDE57E7}"/>
              </a:ext>
            </a:extLst>
          </p:cNvPr>
          <p:cNvSpPr/>
          <p:nvPr/>
        </p:nvSpPr>
        <p:spPr>
          <a:xfrm>
            <a:off x="9237329" y="0"/>
            <a:ext cx="2987710" cy="6858000"/>
          </a:xfrm>
          <a:prstGeom prst="rect">
            <a:avLst/>
          </a:prstGeom>
          <a:solidFill>
            <a:srgbClr val="29324E"/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86400" tIns="45720" rIns="864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Z" sz="2400" dirty="0">
              <a:solidFill>
                <a:srgbClr val="F9F9F4"/>
              </a:solidFill>
              <a:latin typeface="+mj-lt"/>
            </a:endParaRPr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2E31E077-231A-3CA8-6D8A-FB85EBE772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6834329"/>
              </p:ext>
            </p:extLst>
          </p:nvPr>
        </p:nvGraphicFramePr>
        <p:xfrm>
          <a:off x="9204289" y="1291482"/>
          <a:ext cx="3020749" cy="5372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A0BA01E-3A9E-AEC3-8D06-C8CC81D165CF}"/>
              </a:ext>
            </a:extLst>
          </p:cNvPr>
          <p:cNvSpPr txBox="1"/>
          <p:nvPr/>
        </p:nvSpPr>
        <p:spPr>
          <a:xfrm>
            <a:off x="1056706" y="123636"/>
            <a:ext cx="7581968" cy="782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dirty="0">
                <a:solidFill>
                  <a:srgbClr val="29324E"/>
                </a:solidFill>
                <a:latin typeface="+mj-lt"/>
                <a:cs typeface="Arial" panose="020B0604020202020204" pitchFamily="34" charset="0"/>
              </a:rPr>
              <a:t>What is included in a Will?</a:t>
            </a:r>
            <a:endParaRPr lang="ko-KR" altLang="en-US" sz="4400" dirty="0">
              <a:solidFill>
                <a:srgbClr val="29324E"/>
              </a:solidFill>
              <a:latin typeface="+mj-lt"/>
              <a:cs typeface="Arial" panose="020B0604020202020204" pitchFamily="34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E9C6FE1-60C2-42DB-9E52-EEA67B3496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8487604"/>
              </p:ext>
            </p:extLst>
          </p:nvPr>
        </p:nvGraphicFramePr>
        <p:xfrm>
          <a:off x="884990" y="117285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0BB3B6B1-C9E8-69C5-2745-F0709901FD4A}"/>
              </a:ext>
            </a:extLst>
          </p:cNvPr>
          <p:cNvGrpSpPr/>
          <p:nvPr/>
        </p:nvGrpSpPr>
        <p:grpSpPr>
          <a:xfrm>
            <a:off x="1668922" y="2877875"/>
            <a:ext cx="1747506" cy="2008628"/>
            <a:chOff x="3637367" y="95"/>
            <a:chExt cx="1747506" cy="2008628"/>
          </a:xfrm>
          <a:scene3d>
            <a:camera prst="orthographicFront"/>
            <a:lightRig rig="flat" dir="t"/>
          </a:scene3d>
        </p:grpSpPr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E75B7DA3-4D47-CF0C-F001-6C4FDA77AC2E}"/>
                </a:ext>
              </a:extLst>
            </p:cNvPr>
            <p:cNvSpPr/>
            <p:nvPr/>
          </p:nvSpPr>
          <p:spPr>
            <a:xfrm rot="5400000">
              <a:off x="3506806" y="130656"/>
              <a:ext cx="2008628" cy="1747506"/>
            </a:xfrm>
            <a:prstGeom prst="hexagon">
              <a:avLst>
                <a:gd name="adj" fmla="val 25000"/>
                <a:gd name="vf" fmla="val 11547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NZ"/>
            </a:p>
          </p:txBody>
        </p:sp>
        <p:sp>
          <p:nvSpPr>
            <p:cNvPr id="10" name="Hexagon 4">
              <a:extLst>
                <a:ext uri="{FF2B5EF4-FFF2-40B4-BE49-F238E27FC236}">
                  <a16:creationId xmlns:a16="http://schemas.microsoft.com/office/drawing/2014/main" id="{AD265918-C259-9674-5FAC-AF757B3E7D37}"/>
                </a:ext>
              </a:extLst>
            </p:cNvPr>
            <p:cNvSpPr txBox="1"/>
            <p:nvPr/>
          </p:nvSpPr>
          <p:spPr>
            <a:xfrm>
              <a:off x="3637367" y="313106"/>
              <a:ext cx="1747506" cy="138260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/>
                <a:t>Funeral instructions</a:t>
              </a:r>
            </a:p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dirty="0"/>
                <a:t>Organ donation</a:t>
              </a:r>
            </a:p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/>
                <a:t>Burial/cremation</a:t>
              </a:r>
              <a:endParaRPr lang="en-NZ" sz="1200" kern="12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2D6469-548B-CCB4-9D8A-760F8E7D1014}"/>
              </a:ext>
            </a:extLst>
          </p:cNvPr>
          <p:cNvGrpSpPr/>
          <p:nvPr/>
        </p:nvGrpSpPr>
        <p:grpSpPr>
          <a:xfrm>
            <a:off x="6369257" y="1172856"/>
            <a:ext cx="1747506" cy="2008628"/>
            <a:chOff x="3637367" y="95"/>
            <a:chExt cx="1747506" cy="2008628"/>
          </a:xfrm>
          <a:scene3d>
            <a:camera prst="orthographicFront"/>
            <a:lightRig rig="flat" dir="t"/>
          </a:scene3d>
        </p:grpSpPr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692B99F4-4573-3FF2-6285-C6FE3D052D5E}"/>
                </a:ext>
              </a:extLst>
            </p:cNvPr>
            <p:cNvSpPr/>
            <p:nvPr/>
          </p:nvSpPr>
          <p:spPr>
            <a:xfrm rot="5400000">
              <a:off x="3506806" y="130656"/>
              <a:ext cx="2008628" cy="1747506"/>
            </a:xfrm>
            <a:prstGeom prst="hexagon">
              <a:avLst>
                <a:gd name="adj" fmla="val 25000"/>
                <a:gd name="vf" fmla="val 11547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NZ"/>
            </a:p>
          </p:txBody>
        </p:sp>
        <p:sp>
          <p:nvSpPr>
            <p:cNvPr id="14" name="Hexagon 4">
              <a:extLst>
                <a:ext uri="{FF2B5EF4-FFF2-40B4-BE49-F238E27FC236}">
                  <a16:creationId xmlns:a16="http://schemas.microsoft.com/office/drawing/2014/main" id="{BD71DEF7-B9C9-162A-4E33-F1DB91E5305B}"/>
                </a:ext>
              </a:extLst>
            </p:cNvPr>
            <p:cNvSpPr txBox="1"/>
            <p:nvPr/>
          </p:nvSpPr>
          <p:spPr>
            <a:xfrm>
              <a:off x="3909687" y="313106"/>
              <a:ext cx="1202866" cy="138260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/>
                <a:t>Digital Legacy</a:t>
              </a:r>
              <a:endParaRPr lang="en-NZ" sz="1200" kern="120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A6C1120-C023-4C6D-A420-28C1F3E1F432}"/>
              </a:ext>
            </a:extLst>
          </p:cNvPr>
          <p:cNvGrpSpPr/>
          <p:nvPr/>
        </p:nvGrpSpPr>
        <p:grpSpPr>
          <a:xfrm>
            <a:off x="6369257" y="4582895"/>
            <a:ext cx="1747506" cy="2008628"/>
            <a:chOff x="3637367" y="95"/>
            <a:chExt cx="1747506" cy="2008628"/>
          </a:xfrm>
          <a:scene3d>
            <a:camera prst="orthographicFront"/>
            <a:lightRig rig="flat" dir="t"/>
          </a:scene3d>
        </p:grpSpPr>
        <p:sp>
          <p:nvSpPr>
            <p:cNvPr id="17" name="Hexagon 16">
              <a:extLst>
                <a:ext uri="{FF2B5EF4-FFF2-40B4-BE49-F238E27FC236}">
                  <a16:creationId xmlns:a16="http://schemas.microsoft.com/office/drawing/2014/main" id="{24FE1551-D7D6-7ECA-7751-B1B4CCCBBDBE}"/>
                </a:ext>
              </a:extLst>
            </p:cNvPr>
            <p:cNvSpPr/>
            <p:nvPr/>
          </p:nvSpPr>
          <p:spPr>
            <a:xfrm rot="5400000">
              <a:off x="3506806" y="130656"/>
              <a:ext cx="2008628" cy="1747506"/>
            </a:xfrm>
            <a:prstGeom prst="hexagon">
              <a:avLst>
                <a:gd name="adj" fmla="val 25000"/>
                <a:gd name="vf" fmla="val 11547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NZ"/>
            </a:p>
          </p:txBody>
        </p:sp>
        <p:sp>
          <p:nvSpPr>
            <p:cNvPr id="19" name="Hexagon 4">
              <a:extLst>
                <a:ext uri="{FF2B5EF4-FFF2-40B4-BE49-F238E27FC236}">
                  <a16:creationId xmlns:a16="http://schemas.microsoft.com/office/drawing/2014/main" id="{AD9C6985-7593-589B-A81E-706313659626}"/>
                </a:ext>
              </a:extLst>
            </p:cNvPr>
            <p:cNvSpPr txBox="1"/>
            <p:nvPr/>
          </p:nvSpPr>
          <p:spPr>
            <a:xfrm>
              <a:off x="3765163" y="303703"/>
              <a:ext cx="1483893" cy="138260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dirty="0"/>
                <a:t>Gifting of Residuary Estate</a:t>
              </a:r>
              <a:endParaRPr lang="en-NZ" sz="2200" kern="1200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FA36FC2-A7B8-523E-D39D-E93E633AAEB8}"/>
              </a:ext>
            </a:extLst>
          </p:cNvPr>
          <p:cNvGrpSpPr/>
          <p:nvPr/>
        </p:nvGrpSpPr>
        <p:grpSpPr>
          <a:xfrm>
            <a:off x="772695" y="1182258"/>
            <a:ext cx="1747506" cy="2008628"/>
            <a:chOff x="3637367" y="95"/>
            <a:chExt cx="1747506" cy="2008628"/>
          </a:xfrm>
          <a:scene3d>
            <a:camera prst="orthographicFront"/>
            <a:lightRig rig="flat" dir="t"/>
          </a:scene3d>
        </p:grpSpPr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17DAB480-FA61-B082-ECFE-3AD0F1877FDB}"/>
                </a:ext>
              </a:extLst>
            </p:cNvPr>
            <p:cNvSpPr/>
            <p:nvPr/>
          </p:nvSpPr>
          <p:spPr>
            <a:xfrm rot="5400000">
              <a:off x="3506806" y="130656"/>
              <a:ext cx="2008628" cy="1747506"/>
            </a:xfrm>
            <a:prstGeom prst="hexagon">
              <a:avLst>
                <a:gd name="adj" fmla="val 25000"/>
                <a:gd name="vf" fmla="val 11547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NZ"/>
            </a:p>
          </p:txBody>
        </p:sp>
        <p:sp>
          <p:nvSpPr>
            <p:cNvPr id="22" name="Hexagon 4">
              <a:extLst>
                <a:ext uri="{FF2B5EF4-FFF2-40B4-BE49-F238E27FC236}">
                  <a16:creationId xmlns:a16="http://schemas.microsoft.com/office/drawing/2014/main" id="{E98A2609-8C2B-0C52-A0E5-C87A8AAA8A22}"/>
                </a:ext>
              </a:extLst>
            </p:cNvPr>
            <p:cNvSpPr txBox="1"/>
            <p:nvPr/>
          </p:nvSpPr>
          <p:spPr>
            <a:xfrm>
              <a:off x="3909687" y="313106"/>
              <a:ext cx="1202866" cy="138260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 dirty="0"/>
                <a:t>Revocation of prior wills</a:t>
              </a:r>
              <a:endParaRPr lang="en-NZ" sz="1200" kern="120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F05A069-0B35-F645-C4C4-574497BA1A98}"/>
              </a:ext>
            </a:extLst>
          </p:cNvPr>
          <p:cNvSpPr txBox="1"/>
          <p:nvPr/>
        </p:nvSpPr>
        <p:spPr>
          <a:xfrm>
            <a:off x="9204289" y="706324"/>
            <a:ext cx="29546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Other Considerations</a:t>
            </a:r>
            <a:endParaRPr lang="en-NZ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542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88600C-C2A7-5110-A9B1-41DF59EBE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4B3AE7-1AD8-01F8-F389-9230D4FCA45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154"/>
            <a:ext cx="3741682" cy="11359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2DB01C-3300-9CC7-E3FD-9A2A6575D56E}"/>
              </a:ext>
            </a:extLst>
          </p:cNvPr>
          <p:cNvSpPr txBox="1"/>
          <p:nvPr/>
        </p:nvSpPr>
        <p:spPr>
          <a:xfrm>
            <a:off x="3015916" y="388316"/>
            <a:ext cx="5662863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Current Ownership Structure</a:t>
            </a:r>
            <a:endParaRPr lang="en-NZ" sz="240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CE5C52B-235C-EF3B-1184-2FE639AF8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9462108"/>
              </p:ext>
            </p:extLst>
          </p:nvPr>
        </p:nvGraphicFramePr>
        <p:xfrm>
          <a:off x="1403683" y="1012007"/>
          <a:ext cx="7577221" cy="457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 descr="Joint Tenants vs. Tenancy in Common – What You Need to Know When Purchasing  a Home!">
            <a:extLst>
              <a:ext uri="{FF2B5EF4-FFF2-40B4-BE49-F238E27FC236}">
                <a16:creationId xmlns:a16="http://schemas.microsoft.com/office/drawing/2014/main" id="{6DDCD95D-5279-4A1C-FD63-E0506AB3E5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9" t="23868" r="68938" b="58298"/>
          <a:stretch>
            <a:fillRect/>
          </a:stretch>
        </p:blipFill>
        <p:spPr bwMode="auto">
          <a:xfrm>
            <a:off x="2371403" y="1442012"/>
            <a:ext cx="1010653" cy="95450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CF7224A-7F21-E344-5984-47D8524F83A3}"/>
              </a:ext>
            </a:extLst>
          </p:cNvPr>
          <p:cNvSpPr/>
          <p:nvPr/>
        </p:nvSpPr>
        <p:spPr>
          <a:xfrm>
            <a:off x="2067786" y="3462858"/>
            <a:ext cx="1515979" cy="1475875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ot="0" spcFirstLastPara="0" vertOverflow="overflow" horzOverflow="overflow" vert="horz" wrap="square" lIns="86400" tIns="45720" rIns="864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Z" sz="2400" dirty="0">
              <a:solidFill>
                <a:srgbClr val="F9F9F4"/>
              </a:solidFill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B03CB92-4131-B285-6D6A-D6C3DD61EC97}"/>
              </a:ext>
            </a:extLst>
          </p:cNvPr>
          <p:cNvSpPr/>
          <p:nvPr/>
        </p:nvSpPr>
        <p:spPr>
          <a:xfrm>
            <a:off x="2118741" y="1181330"/>
            <a:ext cx="1515979" cy="1475875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ot="0" spcFirstLastPara="0" vertOverflow="overflow" horzOverflow="overflow" vert="horz" wrap="square" lIns="86400" tIns="45720" rIns="8640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NZ" sz="2400" dirty="0">
              <a:solidFill>
                <a:srgbClr val="F9F9F4"/>
              </a:solidFill>
              <a:latin typeface="+mj-lt"/>
            </a:endParaRPr>
          </a:p>
        </p:txBody>
      </p:sp>
      <p:pic>
        <p:nvPicPr>
          <p:cNvPr id="2052" name="Picture 4" descr="Joint Tenants vs. Tenancy in Common – What You Need to Know When Purchasing  a Home!">
            <a:extLst>
              <a:ext uri="{FF2B5EF4-FFF2-40B4-BE49-F238E27FC236}">
                <a16:creationId xmlns:a16="http://schemas.microsoft.com/office/drawing/2014/main" id="{E83161EF-FBAC-BEFA-DEFE-4B508B11E4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20" t="22916" r="19945" b="55994"/>
          <a:stretch>
            <a:fillRect/>
          </a:stretch>
        </p:blipFill>
        <p:spPr bwMode="auto">
          <a:xfrm>
            <a:off x="2281512" y="3643332"/>
            <a:ext cx="1088526" cy="111492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Joint Tenants vs. Tenancy in Common – What You Need to Know When Purchasing  a Home!">
            <a:extLst>
              <a:ext uri="{FF2B5EF4-FFF2-40B4-BE49-F238E27FC236}">
                <a16:creationId xmlns:a16="http://schemas.microsoft.com/office/drawing/2014/main" id="{5BA50D14-4645-AC44-7591-6636ACB64B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0" t="73561" r="67464" b="5357"/>
          <a:stretch>
            <a:fillRect/>
          </a:stretch>
        </p:blipFill>
        <p:spPr bwMode="auto">
          <a:xfrm>
            <a:off x="9442114" y="1341750"/>
            <a:ext cx="1122947" cy="115503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Joint Tenants vs. Tenancy in Common – What You Need to Know When Purchasing  a Home!">
            <a:extLst>
              <a:ext uri="{FF2B5EF4-FFF2-40B4-BE49-F238E27FC236}">
                <a16:creationId xmlns:a16="http://schemas.microsoft.com/office/drawing/2014/main" id="{A7251237-7CDC-F9E4-6E5B-C429EE8C3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24" t="74353" r="18110" b="4159"/>
          <a:stretch>
            <a:fillRect/>
          </a:stretch>
        </p:blipFill>
        <p:spPr bwMode="auto">
          <a:xfrm>
            <a:off x="9558730" y="3793248"/>
            <a:ext cx="1130968" cy="113593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010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90BBF-57A0-AC97-CC66-49C669AC9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nheritance law: Contesting a will ...">
            <a:extLst>
              <a:ext uri="{FF2B5EF4-FFF2-40B4-BE49-F238E27FC236}">
                <a16:creationId xmlns:a16="http://schemas.microsoft.com/office/drawing/2014/main" id="{55C8A8F3-DD63-6396-C231-5943A2808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89" y="1256845"/>
            <a:ext cx="3118558" cy="287780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B286A2A-13C3-78C7-D6BC-44BDC8968A53}"/>
              </a:ext>
            </a:extLst>
          </p:cNvPr>
          <p:cNvGraphicFramePr/>
          <p:nvPr/>
        </p:nvGraphicFramePr>
        <p:xfrm>
          <a:off x="5069306" y="1136529"/>
          <a:ext cx="5820610" cy="4903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146" name="Picture 2" descr="Relationship Breakdown During Coronavirus">
            <a:extLst>
              <a:ext uri="{FF2B5EF4-FFF2-40B4-BE49-F238E27FC236}">
                <a16:creationId xmlns:a16="http://schemas.microsoft.com/office/drawing/2014/main" id="{BF3FAE0A-8171-BD1E-324E-52A6AE2685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5" r="18053"/>
          <a:stretch>
            <a:fillRect/>
          </a:stretch>
        </p:blipFill>
        <p:spPr bwMode="auto">
          <a:xfrm>
            <a:off x="5425215" y="1668987"/>
            <a:ext cx="1341570" cy="115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CE9871-E03B-B149-3D9A-194CC91B81E8}"/>
              </a:ext>
            </a:extLst>
          </p:cNvPr>
          <p:cNvSpPr txBox="1"/>
          <p:nvPr/>
        </p:nvSpPr>
        <p:spPr>
          <a:xfrm>
            <a:off x="820819" y="4776536"/>
            <a:ext cx="3350128" cy="116955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There are other challenges such as the will maker lacking mental </a:t>
            </a:r>
          </a:p>
          <a:p>
            <a:r>
              <a:rPr lang="en-US" sz="1400" dirty="0"/>
              <a:t>capacity, undue influence, </a:t>
            </a:r>
          </a:p>
          <a:p>
            <a:r>
              <a:rPr lang="en-US" sz="1400" dirty="0"/>
              <a:t>improper signing or witnessing, </a:t>
            </a:r>
          </a:p>
          <a:p>
            <a:r>
              <a:rPr lang="en-US" sz="1400" dirty="0"/>
              <a:t>existence of a mutual will.</a:t>
            </a:r>
            <a:endParaRPr lang="en-NZ" sz="1400" dirty="0"/>
          </a:p>
        </p:txBody>
      </p:sp>
      <p:pic>
        <p:nvPicPr>
          <p:cNvPr id="1026" name="Picture 2" descr="Lolly Daskal ...">
            <a:extLst>
              <a:ext uri="{FF2B5EF4-FFF2-40B4-BE49-F238E27FC236}">
                <a16:creationId xmlns:a16="http://schemas.microsoft.com/office/drawing/2014/main" id="{DEE8ABF6-F488-479B-B030-84EFFAFC95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6" r="16052"/>
          <a:stretch>
            <a:fillRect/>
          </a:stretch>
        </p:blipFill>
        <p:spPr bwMode="auto">
          <a:xfrm>
            <a:off x="7279554" y="1668987"/>
            <a:ext cx="1341570" cy="115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amily Protection Act - Claims and ...">
            <a:extLst>
              <a:ext uri="{FF2B5EF4-FFF2-40B4-BE49-F238E27FC236}">
                <a16:creationId xmlns:a16="http://schemas.microsoft.com/office/drawing/2014/main" id="{CDF34431-8F50-B498-EA2E-39F4084A1C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1" t="4569" r="10751"/>
          <a:stretch>
            <a:fillRect/>
          </a:stretch>
        </p:blipFill>
        <p:spPr bwMode="auto">
          <a:xfrm>
            <a:off x="9294345" y="1666446"/>
            <a:ext cx="1235241" cy="11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857A86-1694-E821-C2EA-8A6924B41B1D}"/>
              </a:ext>
            </a:extLst>
          </p:cNvPr>
          <p:cNvSpPr txBox="1"/>
          <p:nvPr/>
        </p:nvSpPr>
        <p:spPr>
          <a:xfrm>
            <a:off x="3015916" y="388316"/>
            <a:ext cx="5662863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Challenges to Estates</a:t>
            </a:r>
            <a:endParaRPr lang="en-NZ" sz="3200" dirty="0"/>
          </a:p>
        </p:txBody>
      </p:sp>
    </p:spTree>
    <p:extLst>
      <p:ext uri="{BB962C8B-B14F-4D97-AF65-F5344CB8AC3E}">
        <p14:creationId xmlns:p14="http://schemas.microsoft.com/office/powerpoint/2010/main" val="3666932734"/>
      </p:ext>
    </p:extLst>
  </p:cSld>
  <p:clrMapOvr>
    <a:masterClrMapping/>
  </p:clrMapOvr>
</p:sld>
</file>

<file path=ppt/theme/theme1.xml><?xml version="1.0" encoding="utf-8"?>
<a:theme xmlns:a="http://schemas.openxmlformats.org/drawingml/2006/main" name="PPTMON theme">
  <a:themeElements>
    <a:clrScheme name="Custom 1">
      <a:dk1>
        <a:srgbClr val="003263"/>
      </a:dk1>
      <a:lt1>
        <a:sysClr val="window" lastClr="FFFFFF"/>
      </a:lt1>
      <a:dk2>
        <a:srgbClr val="E0C788"/>
      </a:dk2>
      <a:lt2>
        <a:srgbClr val="EFEFEF"/>
      </a:lt2>
      <a:accent1>
        <a:srgbClr val="003263"/>
      </a:accent1>
      <a:accent2>
        <a:srgbClr val="D5A10F"/>
      </a:accent2>
      <a:accent3>
        <a:srgbClr val="ABC7FF"/>
      </a:accent3>
      <a:accent4>
        <a:srgbClr val="5E7291"/>
      </a:accent4>
      <a:accent5>
        <a:srgbClr val="5B9BD5"/>
      </a:accent5>
      <a:accent6>
        <a:srgbClr val="B5FF91"/>
      </a:accent6>
      <a:hlink>
        <a:srgbClr val="D5A10F"/>
      </a:hlink>
      <a:folHlink>
        <a:srgbClr val="E0C788"/>
      </a:folHlink>
    </a:clrScheme>
    <a:fontScheme name="MVFM">
      <a:majorFont>
        <a:latin typeface="Poppins"/>
        <a:ea typeface="Arial Unicode MS"/>
        <a:cs typeface=""/>
      </a:majorFont>
      <a:minorFont>
        <a:latin typeface="Poppins"/>
        <a:ea typeface="Arial Unicode MS"/>
        <a:cs typeface=""/>
      </a:minorFont>
    </a:fontScheme>
    <a:fmtScheme name="Glossy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29324E"/>
        </a:solidFill>
        <a:ln w="76200" cap="flat">
          <a:noFill/>
          <a:prstDash val="solid"/>
          <a:miter/>
        </a:ln>
      </a:spPr>
      <a:bodyPr rot="0" spcFirstLastPara="0" vertOverflow="overflow" horzOverflow="overflow" vert="horz" wrap="square" lIns="86400" tIns="45720" rIns="86400" bIns="468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>
            <a:solidFill>
              <a:srgbClr val="F9F9F4"/>
            </a:solidFill>
            <a:latin typeface="+mj-lt"/>
          </a:defRPr>
        </a:defPPr>
      </a:lstStyle>
    </a:spDef>
    <a:lnDef>
      <a:spPr>
        <a:ln>
          <a:solidFill>
            <a:srgbClr val="2F2F2D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23v2.0 McVeagh Fleming - Branded PPT Template.potx" id="{890002A3-DB8D-42B5-B742-2FDB6304C028}" vid="{99CDFD01-2F72-4132-8578-494FDB302E43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1b7554d-0c5c-46a6-805c-e1ce44a225f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8018F30093434CB4FABFAC98141804" ma:contentTypeVersion="12" ma:contentTypeDescription="Create a new document." ma:contentTypeScope="" ma:versionID="086dbf5a0979c4acebc12a1a866b92cc">
  <xsd:schema xmlns:xsd="http://www.w3.org/2001/XMLSchema" xmlns:xs="http://www.w3.org/2001/XMLSchema" xmlns:p="http://schemas.microsoft.com/office/2006/metadata/properties" xmlns:ns3="51b7554d-0c5c-46a6-805c-e1ce44a225fb" xmlns:ns4="7b6d8757-4198-4fc8-b37a-8589be533c7b" targetNamespace="http://schemas.microsoft.com/office/2006/metadata/properties" ma:root="true" ma:fieldsID="f19cbb156c7e93030fb5c14593f7cd09" ns3:_="" ns4:_="">
    <xsd:import namespace="51b7554d-0c5c-46a6-805c-e1ce44a225fb"/>
    <xsd:import namespace="7b6d8757-4198-4fc8-b37a-8589be533c7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b7554d-0c5c-46a6-805c-e1ce44a225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4" nillable="true" ma:displayName="_activity" ma:hidden="true" ma:internalName="_activity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6d8757-4198-4fc8-b37a-8589be533c7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roperties xmlns="http://www.imanage.com/work/xmlschema">
  <documentid>MFDB!11646823.1</documentid>
  <senderid>OJL</senderid>
  <senderemail>OLUCAS@MCVEAGHFLEMING.CO.NZ</senderemail>
  <lastmodified>2025-11-24T16:55:46.0000000+13:00</lastmodified>
  <database>MFDB</database>
</properties>
</file>

<file path=customXml/itemProps1.xml><?xml version="1.0" encoding="utf-8"?>
<ds:datastoreItem xmlns:ds="http://schemas.openxmlformats.org/officeDocument/2006/customXml" ds:itemID="{9F3AC143-A169-4D94-B7B4-26E853DB97B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B867692-B79D-4AD0-B518-21A0850B3179}">
  <ds:schemaRefs>
    <ds:schemaRef ds:uri="http://schemas.microsoft.com/office/infopath/2007/PartnerControls"/>
    <ds:schemaRef ds:uri="7b6d8757-4198-4fc8-b37a-8589be533c7b"/>
    <ds:schemaRef ds:uri="http://purl.org/dc/terms/"/>
    <ds:schemaRef ds:uri="http://schemas.microsoft.com/office/2006/documentManagement/types"/>
    <ds:schemaRef ds:uri="http://www.w3.org/XML/1998/namespace"/>
    <ds:schemaRef ds:uri="http://purl.org/dc/elements/1.1/"/>
    <ds:schemaRef ds:uri="http://schemas.openxmlformats.org/package/2006/metadata/core-properties"/>
    <ds:schemaRef ds:uri="51b7554d-0c5c-46a6-805c-e1ce44a225fb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377189E-7C5C-4A3F-8118-95BEF7D3D3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1b7554d-0c5c-46a6-805c-e1ce44a225fb"/>
    <ds:schemaRef ds:uri="7b6d8757-4198-4fc8-b37a-8589be533c7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7380B48A-DD05-4977-B47C-5564F6FDCB12}">
  <ds:schemaRefs>
    <ds:schemaRef ds:uri="http://www.imanage.com/work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2023v2.0 McVeagh Fleming - Branded PPT Template</Template>
  <TotalTime>1405</TotalTime>
  <Words>1168</Words>
  <Application>Microsoft Office PowerPoint</Application>
  <PresentationFormat>Widescreen</PresentationFormat>
  <Paragraphs>183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Wingdings</vt:lpstr>
      <vt:lpstr>Poppins</vt:lpstr>
      <vt:lpstr>Arial</vt:lpstr>
      <vt:lpstr>Calibri</vt:lpstr>
      <vt:lpstr>Aptos</vt:lpstr>
      <vt:lpstr>맑은 고딕</vt:lpstr>
      <vt:lpstr>PPTMON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Fiona Faithfull</dc:creator>
  <cp:lastModifiedBy>June Ngatae-Papali'i</cp:lastModifiedBy>
  <cp:revision>51</cp:revision>
  <dcterms:created xsi:type="dcterms:W3CDTF">2025-06-06T04:16:30Z</dcterms:created>
  <dcterms:modified xsi:type="dcterms:W3CDTF">2025-12-03T03:56:44Z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0x010100888018F30093434CB4FABFAC98141804</vt:lpwstr>
  </property>
</Properties>
</file>